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3" r:id="rId2"/>
    <p:sldId id="257" r:id="rId3"/>
    <p:sldId id="265" r:id="rId4"/>
    <p:sldId id="262" r:id="rId5"/>
    <p:sldId id="264" r:id="rId6"/>
    <p:sldId id="258" r:id="rId7"/>
    <p:sldId id="281" r:id="rId8"/>
    <p:sldId id="260" r:id="rId9"/>
    <p:sldId id="261" r:id="rId10"/>
    <p:sldId id="283" r:id="rId11"/>
    <p:sldId id="284" r:id="rId12"/>
    <p:sldId id="266" r:id="rId13"/>
    <p:sldId id="267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5" r:id="rId25"/>
    <p:sldId id="286" r:id="rId26"/>
    <p:sldId id="308" r:id="rId27"/>
    <p:sldId id="288" r:id="rId28"/>
    <p:sldId id="292" r:id="rId29"/>
    <p:sldId id="295" r:id="rId30"/>
    <p:sldId id="296" r:id="rId31"/>
    <p:sldId id="268" r:id="rId32"/>
    <p:sldId id="297" r:id="rId33"/>
    <p:sldId id="298" r:id="rId34"/>
    <p:sldId id="300" r:id="rId35"/>
    <p:sldId id="273" r:id="rId36"/>
    <p:sldId id="301" r:id="rId37"/>
    <p:sldId id="302" r:id="rId38"/>
    <p:sldId id="303" r:id="rId39"/>
    <p:sldId id="304" r:id="rId40"/>
    <p:sldId id="305" r:id="rId41"/>
    <p:sldId id="307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3C400-6272-4D29-90A0-FDC2C31C6CBF}" v="181" dt="2021-03-09T03:20:56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e.tathikim@hust.edu.vn" userId="af176dfe-ebe0-47e4-99a4-e0f4d40f7313" providerId="ADAL" clId="{7783C400-6272-4D29-90A0-FDC2C31C6CBF}"/>
    <pc:docChg chg="undo custSel addSld delSld modSld sldOrd">
      <pc:chgData name="hue.tathikim@hust.edu.vn" userId="af176dfe-ebe0-47e4-99a4-e0f4d40f7313" providerId="ADAL" clId="{7783C400-6272-4D29-90A0-FDC2C31C6CBF}" dt="2021-03-09T03:23:21.784" v="3277" actId="27636"/>
      <pc:docMkLst>
        <pc:docMk/>
      </pc:docMkLst>
      <pc:sldChg chg="addSp delSp new del mod">
        <pc:chgData name="hue.tathikim@hust.edu.vn" userId="af176dfe-ebe0-47e4-99a4-e0f4d40f7313" providerId="ADAL" clId="{7783C400-6272-4D29-90A0-FDC2C31C6CBF}" dt="2021-02-25T02:50:18.394" v="10" actId="47"/>
        <pc:sldMkLst>
          <pc:docMk/>
          <pc:sldMk cId="3842961623" sldId="256"/>
        </pc:sldMkLst>
        <pc:spChg chg="add del">
          <ac:chgData name="hue.tathikim@hust.edu.vn" userId="af176dfe-ebe0-47e4-99a4-e0f4d40f7313" providerId="ADAL" clId="{7783C400-6272-4D29-90A0-FDC2C31C6CBF}" dt="2021-02-25T02:50:05.022" v="8" actId="22"/>
          <ac:spMkLst>
            <pc:docMk/>
            <pc:sldMk cId="3842961623" sldId="256"/>
            <ac:spMk id="5" creationId="{D42743A5-EB7F-4172-9D20-56AE13B25DB5}"/>
          </ac:spMkLst>
        </pc:spChg>
      </pc:sldChg>
      <pc:sldChg chg="addSp delSp modSp new mod">
        <pc:chgData name="hue.tathikim@hust.edu.vn" userId="af176dfe-ebe0-47e4-99a4-e0f4d40f7313" providerId="ADAL" clId="{7783C400-6272-4D29-90A0-FDC2C31C6CBF}" dt="2021-03-09T02:21:39.834" v="3087" actId="478"/>
        <pc:sldMkLst>
          <pc:docMk/>
          <pc:sldMk cId="11853339" sldId="257"/>
        </pc:sldMkLst>
        <pc:spChg chg="mod">
          <ac:chgData name="hue.tathikim@hust.edu.vn" userId="af176dfe-ebe0-47e4-99a4-e0f4d40f7313" providerId="ADAL" clId="{7783C400-6272-4D29-90A0-FDC2C31C6CBF}" dt="2021-02-28T18:48:12.997" v="2055" actId="108"/>
          <ac:spMkLst>
            <pc:docMk/>
            <pc:sldMk cId="11853339" sldId="257"/>
            <ac:spMk id="2" creationId="{E0D4F138-E737-4D82-9902-37BAF2357A2C}"/>
          </ac:spMkLst>
        </pc:spChg>
        <pc:spChg chg="mod">
          <ac:chgData name="hue.tathikim@hust.edu.vn" userId="af176dfe-ebe0-47e4-99a4-e0f4d40f7313" providerId="ADAL" clId="{7783C400-6272-4D29-90A0-FDC2C31C6CBF}" dt="2021-02-28T18:47:57.177" v="2053" actId="20577"/>
          <ac:spMkLst>
            <pc:docMk/>
            <pc:sldMk cId="11853339" sldId="257"/>
            <ac:spMk id="3" creationId="{16344E2F-BCC5-415B-9334-A2F15C361C9B}"/>
          </ac:spMkLst>
        </pc:spChg>
        <pc:inkChg chg="add del">
          <ac:chgData name="hue.tathikim@hust.edu.vn" userId="af176dfe-ebe0-47e4-99a4-e0f4d40f7313" providerId="ADAL" clId="{7783C400-6272-4D29-90A0-FDC2C31C6CBF}" dt="2021-03-09T02:21:39.834" v="3087" actId="478"/>
          <ac:inkMkLst>
            <pc:docMk/>
            <pc:sldMk cId="11853339" sldId="257"/>
            <ac:inkMk id="4" creationId="{0E25B5BB-4E4C-4279-BF22-7C12AB22DAC5}"/>
          </ac:inkMkLst>
        </pc:inkChg>
        <pc:inkChg chg="add del">
          <ac:chgData name="hue.tathikim@hust.edu.vn" userId="af176dfe-ebe0-47e4-99a4-e0f4d40f7313" providerId="ADAL" clId="{7783C400-6272-4D29-90A0-FDC2C31C6CBF}" dt="2021-03-09T02:21:37.924" v="3086" actId="478"/>
          <ac:inkMkLst>
            <pc:docMk/>
            <pc:sldMk cId="11853339" sldId="257"/>
            <ac:inkMk id="5" creationId="{AB2FDBB1-E33A-4526-8274-FB59EE96326C}"/>
          </ac:inkMkLst>
        </pc:inkChg>
      </pc:sldChg>
      <pc:sldChg chg="modSp new mod">
        <pc:chgData name="hue.tathikim@hust.edu.vn" userId="af176dfe-ebe0-47e4-99a4-e0f4d40f7313" providerId="ADAL" clId="{7783C400-6272-4D29-90A0-FDC2C31C6CBF}" dt="2021-03-01T17:18:53.149" v="2915" actId="20577"/>
        <pc:sldMkLst>
          <pc:docMk/>
          <pc:sldMk cId="2048817769" sldId="258"/>
        </pc:sldMkLst>
        <pc:spChg chg="mod">
          <ac:chgData name="hue.tathikim@hust.edu.vn" userId="af176dfe-ebe0-47e4-99a4-e0f4d40f7313" providerId="ADAL" clId="{7783C400-6272-4D29-90A0-FDC2C31C6CBF}" dt="2021-02-28T12:31:33.031" v="550" actId="108"/>
          <ac:spMkLst>
            <pc:docMk/>
            <pc:sldMk cId="2048817769" sldId="258"/>
            <ac:spMk id="2" creationId="{A01E7ED7-0A8F-4E20-84A3-9943448F75DB}"/>
          </ac:spMkLst>
        </pc:spChg>
        <pc:spChg chg="mod">
          <ac:chgData name="hue.tathikim@hust.edu.vn" userId="af176dfe-ebe0-47e4-99a4-e0f4d40f7313" providerId="ADAL" clId="{7783C400-6272-4D29-90A0-FDC2C31C6CBF}" dt="2021-03-01T17:18:53.149" v="2915" actId="20577"/>
          <ac:spMkLst>
            <pc:docMk/>
            <pc:sldMk cId="2048817769" sldId="258"/>
            <ac:spMk id="3" creationId="{16A95878-0B26-4B3A-BDFA-79F46DBCB0C8}"/>
          </ac:spMkLst>
        </pc:spChg>
      </pc:sldChg>
      <pc:sldChg chg="modSp new del mod">
        <pc:chgData name="hue.tathikim@hust.edu.vn" userId="af176dfe-ebe0-47e4-99a4-e0f4d40f7313" providerId="ADAL" clId="{7783C400-6272-4D29-90A0-FDC2C31C6CBF}" dt="2021-02-28T12:32:29.086" v="568" actId="47"/>
        <pc:sldMkLst>
          <pc:docMk/>
          <pc:sldMk cId="3611225812" sldId="259"/>
        </pc:sldMkLst>
        <pc:spChg chg="mod">
          <ac:chgData name="hue.tathikim@hust.edu.vn" userId="af176dfe-ebe0-47e4-99a4-e0f4d40f7313" providerId="ADAL" clId="{7783C400-6272-4D29-90A0-FDC2C31C6CBF}" dt="2021-02-25T03:05:45.719" v="197" actId="207"/>
          <ac:spMkLst>
            <pc:docMk/>
            <pc:sldMk cId="3611225812" sldId="259"/>
            <ac:spMk id="2" creationId="{69CDC634-22F1-4DCC-A235-4B5921E6FA25}"/>
          </ac:spMkLst>
        </pc:spChg>
        <pc:spChg chg="mod">
          <ac:chgData name="hue.tathikim@hust.edu.vn" userId="af176dfe-ebe0-47e4-99a4-e0f4d40f7313" providerId="ADAL" clId="{7783C400-6272-4D29-90A0-FDC2C31C6CBF}" dt="2021-02-28T12:30:25.079" v="475"/>
          <ac:spMkLst>
            <pc:docMk/>
            <pc:sldMk cId="3611225812" sldId="259"/>
            <ac:spMk id="3" creationId="{6AC0AF3D-3B0B-46C4-A7FB-8AAA160E9B87}"/>
          </ac:spMkLst>
        </pc:spChg>
      </pc:sldChg>
      <pc:sldChg chg="addSp delSp modSp new mod">
        <pc:chgData name="hue.tathikim@hust.edu.vn" userId="af176dfe-ebe0-47e4-99a4-e0f4d40f7313" providerId="ADAL" clId="{7783C400-6272-4D29-90A0-FDC2C31C6CBF}" dt="2021-02-28T17:25:55.709" v="735" actId="1076"/>
        <pc:sldMkLst>
          <pc:docMk/>
          <pc:sldMk cId="1278313486" sldId="260"/>
        </pc:sldMkLst>
        <pc:spChg chg="mod">
          <ac:chgData name="hue.tathikim@hust.edu.vn" userId="af176dfe-ebe0-47e4-99a4-e0f4d40f7313" providerId="ADAL" clId="{7783C400-6272-4D29-90A0-FDC2C31C6CBF}" dt="2021-02-28T12:32:40.901" v="569" actId="108"/>
          <ac:spMkLst>
            <pc:docMk/>
            <pc:sldMk cId="1278313486" sldId="260"/>
            <ac:spMk id="2" creationId="{DD001063-4E74-4299-8CB9-0CBB7C6E1245}"/>
          </ac:spMkLst>
        </pc:spChg>
        <pc:spChg chg="del">
          <ac:chgData name="hue.tathikim@hust.edu.vn" userId="af176dfe-ebe0-47e4-99a4-e0f4d40f7313" providerId="ADAL" clId="{7783C400-6272-4D29-90A0-FDC2C31C6CBF}" dt="2021-02-25T03:06:27.116" v="200"/>
          <ac:spMkLst>
            <pc:docMk/>
            <pc:sldMk cId="1278313486" sldId="260"/>
            <ac:spMk id="3" creationId="{DE87D2A8-5597-4DBB-A191-39F373E978E1}"/>
          </ac:spMkLst>
        </pc:spChg>
        <pc:spChg chg="add mod">
          <ac:chgData name="hue.tathikim@hust.edu.vn" userId="af176dfe-ebe0-47e4-99a4-e0f4d40f7313" providerId="ADAL" clId="{7783C400-6272-4D29-90A0-FDC2C31C6CBF}" dt="2021-02-28T17:25:55.709" v="735" actId="1076"/>
          <ac:spMkLst>
            <pc:docMk/>
            <pc:sldMk cId="1278313486" sldId="260"/>
            <ac:spMk id="5" creationId="{9E794AF1-F9F3-451B-925A-F2FB7E4E2BA5}"/>
          </ac:spMkLst>
        </pc:spChg>
        <pc:spChg chg="add mod">
          <ac:chgData name="hue.tathikim@hust.edu.vn" userId="af176dfe-ebe0-47e4-99a4-e0f4d40f7313" providerId="ADAL" clId="{7783C400-6272-4D29-90A0-FDC2C31C6CBF}" dt="2021-02-28T17:25:47.714" v="731" actId="1076"/>
          <ac:spMkLst>
            <pc:docMk/>
            <pc:sldMk cId="1278313486" sldId="260"/>
            <ac:spMk id="7" creationId="{8847A33D-EA0B-4C5C-AD1E-F2308990F85D}"/>
          </ac:spMkLst>
        </pc:spChg>
        <pc:spChg chg="add mod">
          <ac:chgData name="hue.tathikim@hust.edu.vn" userId="af176dfe-ebe0-47e4-99a4-e0f4d40f7313" providerId="ADAL" clId="{7783C400-6272-4D29-90A0-FDC2C31C6CBF}" dt="2021-02-28T17:25:50.264" v="732" actId="1076"/>
          <ac:spMkLst>
            <pc:docMk/>
            <pc:sldMk cId="1278313486" sldId="260"/>
            <ac:spMk id="9" creationId="{19979E5A-9B56-45F5-9E57-4F80B006F2A0}"/>
          </ac:spMkLst>
        </pc:spChg>
        <pc:picChg chg="add mod">
          <ac:chgData name="hue.tathikim@hust.edu.vn" userId="af176dfe-ebe0-47e4-99a4-e0f4d40f7313" providerId="ADAL" clId="{7783C400-6272-4D29-90A0-FDC2C31C6CBF}" dt="2021-02-28T17:24:08.818" v="722" actId="1076"/>
          <ac:picMkLst>
            <pc:docMk/>
            <pc:sldMk cId="1278313486" sldId="260"/>
            <ac:picMk id="4" creationId="{C9E8B67C-6558-42D1-9F1B-347CBC559FF4}"/>
          </ac:picMkLst>
        </pc:picChg>
      </pc:sldChg>
      <pc:sldChg chg="addSp modSp new mod">
        <pc:chgData name="hue.tathikim@hust.edu.vn" userId="af176dfe-ebe0-47e4-99a4-e0f4d40f7313" providerId="ADAL" clId="{7783C400-6272-4D29-90A0-FDC2C31C6CBF}" dt="2021-02-28T12:36:04.605" v="648" actId="1076"/>
        <pc:sldMkLst>
          <pc:docMk/>
          <pc:sldMk cId="972222668" sldId="261"/>
        </pc:sldMkLst>
        <pc:spChg chg="mod">
          <ac:chgData name="hue.tathikim@hust.edu.vn" userId="af176dfe-ebe0-47e4-99a4-e0f4d40f7313" providerId="ADAL" clId="{7783C400-6272-4D29-90A0-FDC2C31C6CBF}" dt="2021-02-28T12:35:59.054" v="647" actId="20577"/>
          <ac:spMkLst>
            <pc:docMk/>
            <pc:sldMk cId="972222668" sldId="261"/>
            <ac:spMk id="2" creationId="{F11FC53B-9F32-454F-A60A-3A33DC68A279}"/>
          </ac:spMkLst>
        </pc:spChg>
        <pc:spChg chg="mod">
          <ac:chgData name="hue.tathikim@hust.edu.vn" userId="af176dfe-ebe0-47e4-99a4-e0f4d40f7313" providerId="ADAL" clId="{7783C400-6272-4D29-90A0-FDC2C31C6CBF}" dt="2021-02-28T12:36:04.605" v="648" actId="1076"/>
          <ac:spMkLst>
            <pc:docMk/>
            <pc:sldMk cId="972222668" sldId="261"/>
            <ac:spMk id="3" creationId="{7114CFD0-B3D3-4F8F-B3CE-CFE65AED47E1}"/>
          </ac:spMkLst>
        </pc:spChg>
        <pc:spChg chg="add mod">
          <ac:chgData name="hue.tathikim@hust.edu.vn" userId="af176dfe-ebe0-47e4-99a4-e0f4d40f7313" providerId="ADAL" clId="{7783C400-6272-4D29-90A0-FDC2C31C6CBF}" dt="2021-02-28T12:35:25.763" v="642" actId="1076"/>
          <ac:spMkLst>
            <pc:docMk/>
            <pc:sldMk cId="972222668" sldId="261"/>
            <ac:spMk id="6" creationId="{8BED8DA4-A4DE-4009-A1A0-76473E238BEC}"/>
          </ac:spMkLst>
        </pc:spChg>
        <pc:spChg chg="add mod">
          <ac:chgData name="hue.tathikim@hust.edu.vn" userId="af176dfe-ebe0-47e4-99a4-e0f4d40f7313" providerId="ADAL" clId="{7783C400-6272-4D29-90A0-FDC2C31C6CBF}" dt="2021-02-28T12:35:28.545" v="643" actId="1076"/>
          <ac:spMkLst>
            <pc:docMk/>
            <pc:sldMk cId="972222668" sldId="261"/>
            <ac:spMk id="7" creationId="{E9008EAC-1EFB-4893-ABE5-E764DA83971C}"/>
          </ac:spMkLst>
        </pc:spChg>
        <pc:picChg chg="add mod">
          <ac:chgData name="hue.tathikim@hust.edu.vn" userId="af176dfe-ebe0-47e4-99a4-e0f4d40f7313" providerId="ADAL" clId="{7783C400-6272-4D29-90A0-FDC2C31C6CBF}" dt="2021-02-28T12:35:18.217" v="640" actId="1076"/>
          <ac:picMkLst>
            <pc:docMk/>
            <pc:sldMk cId="972222668" sldId="261"/>
            <ac:picMk id="4" creationId="{3BD68E87-6726-480F-AB2A-870606220588}"/>
          </ac:picMkLst>
        </pc:picChg>
        <pc:picChg chg="add mod">
          <ac:chgData name="hue.tathikim@hust.edu.vn" userId="af176dfe-ebe0-47e4-99a4-e0f4d40f7313" providerId="ADAL" clId="{7783C400-6272-4D29-90A0-FDC2C31C6CBF}" dt="2021-02-28T12:35:15.713" v="639" actId="1076"/>
          <ac:picMkLst>
            <pc:docMk/>
            <pc:sldMk cId="972222668" sldId="261"/>
            <ac:picMk id="5" creationId="{9BEF3B1F-42D2-43DA-82DB-9E4C419AC4AA}"/>
          </ac:picMkLst>
        </pc:picChg>
      </pc:sldChg>
      <pc:sldChg chg="addSp delSp modSp new mod ord">
        <pc:chgData name="hue.tathikim@hust.edu.vn" userId="af176dfe-ebe0-47e4-99a4-e0f4d40f7313" providerId="ADAL" clId="{7783C400-6272-4D29-90A0-FDC2C31C6CBF}" dt="2021-03-01T17:38:06.095" v="2924"/>
        <pc:sldMkLst>
          <pc:docMk/>
          <pc:sldMk cId="3839609651" sldId="262"/>
        </pc:sldMkLst>
        <pc:spChg chg="mod">
          <ac:chgData name="hue.tathikim@hust.edu.vn" userId="af176dfe-ebe0-47e4-99a4-e0f4d40f7313" providerId="ADAL" clId="{7783C400-6272-4D29-90A0-FDC2C31C6CBF}" dt="2021-02-28T17:27:02.308" v="740" actId="1076"/>
          <ac:spMkLst>
            <pc:docMk/>
            <pc:sldMk cId="3839609651" sldId="262"/>
            <ac:spMk id="2" creationId="{813D9C21-A221-410B-B420-B1C84BC1706D}"/>
          </ac:spMkLst>
        </pc:spChg>
        <pc:spChg chg="mod">
          <ac:chgData name="hue.tathikim@hust.edu.vn" userId="af176dfe-ebe0-47e4-99a4-e0f4d40f7313" providerId="ADAL" clId="{7783C400-6272-4D29-90A0-FDC2C31C6CBF}" dt="2021-02-28T17:32:41.736" v="828" actId="20577"/>
          <ac:spMkLst>
            <pc:docMk/>
            <pc:sldMk cId="3839609651" sldId="262"/>
            <ac:spMk id="3" creationId="{7ABAE71E-1F03-4E26-90C1-15D7CE5FF600}"/>
          </ac:spMkLst>
        </pc:spChg>
        <pc:spChg chg="mod">
          <ac:chgData name="hue.tathikim@hust.edu.vn" userId="af176dfe-ebe0-47e4-99a4-e0f4d40f7313" providerId="ADAL" clId="{7783C400-6272-4D29-90A0-FDC2C31C6CBF}" dt="2021-02-28T17:14:02.843" v="714" actId="2085"/>
          <ac:spMkLst>
            <pc:docMk/>
            <pc:sldMk cId="3839609651" sldId="262"/>
            <ac:spMk id="6" creationId="{DFBA37D1-1F35-4053-ABC1-D0B814A10062}"/>
          </ac:spMkLst>
        </pc:spChg>
        <pc:spChg chg="add mod">
          <ac:chgData name="hue.tathikim@hust.edu.vn" userId="af176dfe-ebe0-47e4-99a4-e0f4d40f7313" providerId="ADAL" clId="{7783C400-6272-4D29-90A0-FDC2C31C6CBF}" dt="2021-02-28T17:32:26.285" v="823" actId="1076"/>
          <ac:spMkLst>
            <pc:docMk/>
            <pc:sldMk cId="3839609651" sldId="262"/>
            <ac:spMk id="8" creationId="{B29A7824-1E5B-4415-B7A1-10976273CDAD}"/>
          </ac:spMkLst>
        </pc:spChg>
        <pc:spChg chg="mod">
          <ac:chgData name="hue.tathikim@hust.edu.vn" userId="af176dfe-ebe0-47e4-99a4-e0f4d40f7313" providerId="ADAL" clId="{7783C400-6272-4D29-90A0-FDC2C31C6CBF}" dt="2021-02-28T17:13:47.333" v="711" actId="208"/>
          <ac:spMkLst>
            <pc:docMk/>
            <pc:sldMk cId="3839609651" sldId="262"/>
            <ac:spMk id="9" creationId="{140A1CFF-F69B-4A71-BB64-769A263DD0B5}"/>
          </ac:spMkLst>
        </pc:spChg>
        <pc:spChg chg="add mod">
          <ac:chgData name="hue.tathikim@hust.edu.vn" userId="af176dfe-ebe0-47e4-99a4-e0f4d40f7313" providerId="ADAL" clId="{7783C400-6272-4D29-90A0-FDC2C31C6CBF}" dt="2021-02-28T17:32:28.625" v="824" actId="1076"/>
          <ac:spMkLst>
            <pc:docMk/>
            <pc:sldMk cId="3839609651" sldId="262"/>
            <ac:spMk id="10" creationId="{3244C9C2-C593-4FDA-A6D8-BC5D1459B9EA}"/>
          </ac:spMkLst>
        </pc:spChg>
        <pc:grpChg chg="add mod">
          <ac:chgData name="hue.tathikim@hust.edu.vn" userId="af176dfe-ebe0-47e4-99a4-e0f4d40f7313" providerId="ADAL" clId="{7783C400-6272-4D29-90A0-FDC2C31C6CBF}" dt="2021-02-28T17:32:34.993" v="825" actId="1076"/>
          <ac:grpSpMkLst>
            <pc:docMk/>
            <pc:sldMk cId="3839609651" sldId="262"/>
            <ac:grpSpMk id="4" creationId="{8CB95231-89BF-48AD-813D-6FD442CDAE19}"/>
          </ac:grpSpMkLst>
        </pc:grpChg>
        <pc:picChg chg="mod">
          <ac:chgData name="hue.tathikim@hust.edu.vn" userId="af176dfe-ebe0-47e4-99a4-e0f4d40f7313" providerId="ADAL" clId="{7783C400-6272-4D29-90A0-FDC2C31C6CBF}" dt="2021-02-28T17:13:47.333" v="711" actId="208"/>
          <ac:picMkLst>
            <pc:docMk/>
            <pc:sldMk cId="3839609651" sldId="262"/>
            <ac:picMk id="5" creationId="{24717EB1-7129-4466-9A35-15BEC94CE909}"/>
          </ac:picMkLst>
        </pc:picChg>
        <pc:picChg chg="mod">
          <ac:chgData name="hue.tathikim@hust.edu.vn" userId="af176dfe-ebe0-47e4-99a4-e0f4d40f7313" providerId="ADAL" clId="{7783C400-6272-4D29-90A0-FDC2C31C6CBF}" dt="2021-02-28T17:13:47.333" v="711" actId="208"/>
          <ac:picMkLst>
            <pc:docMk/>
            <pc:sldMk cId="3839609651" sldId="262"/>
            <ac:picMk id="7" creationId="{775FD83A-5E09-4376-AA9D-D4D73D2FA62D}"/>
          </ac:picMkLst>
        </pc:picChg>
        <pc:picChg chg="del mod">
          <ac:chgData name="hue.tathikim@hust.edu.vn" userId="af176dfe-ebe0-47e4-99a4-e0f4d40f7313" providerId="ADAL" clId="{7783C400-6272-4D29-90A0-FDC2C31C6CBF}" dt="2021-02-27T06:08:16.351" v="358" actId="478"/>
          <ac:picMkLst>
            <pc:docMk/>
            <pc:sldMk cId="3839609651" sldId="262"/>
            <ac:picMk id="8" creationId="{EBD5468D-FAB4-418E-8ABE-DB808D94C965}"/>
          </ac:picMkLst>
        </pc:picChg>
      </pc:sldChg>
      <pc:sldChg chg="modSp add mod">
        <pc:chgData name="hue.tathikim@hust.edu.vn" userId="af176dfe-ebe0-47e4-99a4-e0f4d40f7313" providerId="ADAL" clId="{7783C400-6272-4D29-90A0-FDC2C31C6CBF}" dt="2021-02-28T18:48:17.382" v="2057" actId="108"/>
        <pc:sldMkLst>
          <pc:docMk/>
          <pc:sldMk cId="3784913333" sldId="263"/>
        </pc:sldMkLst>
        <pc:spChg chg="mod">
          <ac:chgData name="hue.tathikim@hust.edu.vn" userId="af176dfe-ebe0-47e4-99a4-e0f4d40f7313" providerId="ADAL" clId="{7783C400-6272-4D29-90A0-FDC2C31C6CBF}" dt="2021-02-28T18:48:17.382" v="2057" actId="108"/>
          <ac:spMkLst>
            <pc:docMk/>
            <pc:sldMk cId="3784913333" sldId="263"/>
            <ac:spMk id="2" creationId="{6FF042F8-6686-43F7-9B72-2C00F43175F2}"/>
          </ac:spMkLst>
        </pc:spChg>
      </pc:sldChg>
      <pc:sldChg chg="modSp add mod">
        <pc:chgData name="hue.tathikim@hust.edu.vn" userId="af176dfe-ebe0-47e4-99a4-e0f4d40f7313" providerId="ADAL" clId="{7783C400-6272-4D29-90A0-FDC2C31C6CBF}" dt="2021-03-01T05:58:14.702" v="2266"/>
        <pc:sldMkLst>
          <pc:docMk/>
          <pc:sldMk cId="4087701014" sldId="264"/>
        </pc:sldMkLst>
        <pc:spChg chg="mod">
          <ac:chgData name="hue.tathikim@hust.edu.vn" userId="af176dfe-ebe0-47e4-99a4-e0f4d40f7313" providerId="ADAL" clId="{7783C400-6272-4D29-90A0-FDC2C31C6CBF}" dt="2021-03-01T05:58:14.702" v="2266"/>
          <ac:spMkLst>
            <pc:docMk/>
            <pc:sldMk cId="4087701014" sldId="264"/>
            <ac:spMk id="2" creationId="{04086024-76AF-49C3-AF1D-C09C2D5B108A}"/>
          </ac:spMkLst>
        </pc:spChg>
      </pc:sldChg>
      <pc:sldChg chg="modSp new mod ord">
        <pc:chgData name="hue.tathikim@hust.edu.vn" userId="af176dfe-ebe0-47e4-99a4-e0f4d40f7313" providerId="ADAL" clId="{7783C400-6272-4D29-90A0-FDC2C31C6CBF}" dt="2021-02-28T18:48:11.522" v="2054" actId="108"/>
        <pc:sldMkLst>
          <pc:docMk/>
          <pc:sldMk cId="1317828736" sldId="265"/>
        </pc:sldMkLst>
        <pc:spChg chg="mod">
          <ac:chgData name="hue.tathikim@hust.edu.vn" userId="af176dfe-ebe0-47e4-99a4-e0f4d40f7313" providerId="ADAL" clId="{7783C400-6272-4D29-90A0-FDC2C31C6CBF}" dt="2021-02-28T18:48:11.522" v="2054" actId="108"/>
          <ac:spMkLst>
            <pc:docMk/>
            <pc:sldMk cId="1317828736" sldId="265"/>
            <ac:spMk id="2" creationId="{CC83FDF2-9BB4-4953-90A9-B03CAEE1868A}"/>
          </ac:spMkLst>
        </pc:spChg>
        <pc:spChg chg="mod">
          <ac:chgData name="hue.tathikim@hust.edu.vn" userId="af176dfe-ebe0-47e4-99a4-e0f4d40f7313" providerId="ADAL" clId="{7783C400-6272-4D29-90A0-FDC2C31C6CBF}" dt="2021-02-25T03:04:22.723" v="195" actId="15"/>
          <ac:spMkLst>
            <pc:docMk/>
            <pc:sldMk cId="1317828736" sldId="265"/>
            <ac:spMk id="3" creationId="{A97B5ECC-895E-47C8-AB7E-774A8678F6E6}"/>
          </ac:spMkLst>
        </pc:spChg>
      </pc:sldChg>
      <pc:sldChg chg="addSp delSp modSp new mod">
        <pc:chgData name="hue.tathikim@hust.edu.vn" userId="af176dfe-ebe0-47e4-99a4-e0f4d40f7313" providerId="ADAL" clId="{7783C400-6272-4D29-90A0-FDC2C31C6CBF}" dt="2021-03-09T02:21:48.784" v="3089" actId="478"/>
        <pc:sldMkLst>
          <pc:docMk/>
          <pc:sldMk cId="2412956587" sldId="266"/>
        </pc:sldMkLst>
        <pc:spChg chg="mod">
          <ac:chgData name="hue.tathikim@hust.edu.vn" userId="af176dfe-ebe0-47e4-99a4-e0f4d40f7313" providerId="ADAL" clId="{7783C400-6272-4D29-90A0-FDC2C31C6CBF}" dt="2021-02-28T17:27:06.218" v="741" actId="108"/>
          <ac:spMkLst>
            <pc:docMk/>
            <pc:sldMk cId="2412956587" sldId="266"/>
            <ac:spMk id="2" creationId="{500F448F-3D8B-4AF3-9928-4B8D208B5913}"/>
          </ac:spMkLst>
        </pc:spChg>
        <pc:spChg chg="mod">
          <ac:chgData name="hue.tathikim@hust.edu.vn" userId="af176dfe-ebe0-47e4-99a4-e0f4d40f7313" providerId="ADAL" clId="{7783C400-6272-4D29-90A0-FDC2C31C6CBF}" dt="2021-02-28T17:35:21.287" v="902" actId="20577"/>
          <ac:spMkLst>
            <pc:docMk/>
            <pc:sldMk cId="2412956587" sldId="266"/>
            <ac:spMk id="3" creationId="{7C3F6F22-EDDE-4ECD-A6B1-77E74C5358E9}"/>
          </ac:spMkLst>
        </pc:spChg>
        <pc:inkChg chg="add del">
          <ac:chgData name="hue.tathikim@hust.edu.vn" userId="af176dfe-ebe0-47e4-99a4-e0f4d40f7313" providerId="ADAL" clId="{7783C400-6272-4D29-90A0-FDC2C31C6CBF}" dt="2021-03-09T02:21:48.784" v="3089" actId="478"/>
          <ac:inkMkLst>
            <pc:docMk/>
            <pc:sldMk cId="2412956587" sldId="266"/>
            <ac:inkMk id="4" creationId="{1174FF9F-053E-4F5B-9FAC-A78E848CE856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9T02:21:52.254" v="3090" actId="478"/>
        <pc:sldMkLst>
          <pc:docMk/>
          <pc:sldMk cId="3272465330" sldId="267"/>
        </pc:sldMkLst>
        <pc:spChg chg="mod">
          <ac:chgData name="hue.tathikim@hust.edu.vn" userId="af176dfe-ebe0-47e4-99a4-e0f4d40f7313" providerId="ADAL" clId="{7783C400-6272-4D29-90A0-FDC2C31C6CBF}" dt="2021-02-28T17:31:32.375" v="805" actId="1076"/>
          <ac:spMkLst>
            <pc:docMk/>
            <pc:sldMk cId="3272465330" sldId="267"/>
            <ac:spMk id="2" creationId="{9F72AE6E-A183-4DBC-822B-BECFB294AEF0}"/>
          </ac:spMkLst>
        </pc:spChg>
        <pc:spChg chg="del">
          <ac:chgData name="hue.tathikim@hust.edu.vn" userId="af176dfe-ebe0-47e4-99a4-e0f4d40f7313" providerId="ADAL" clId="{7783C400-6272-4D29-90A0-FDC2C31C6CBF}" dt="2021-02-27T06:18:10.205" v="370" actId="478"/>
          <ac:spMkLst>
            <pc:docMk/>
            <pc:sldMk cId="3272465330" sldId="267"/>
            <ac:spMk id="3" creationId="{493759BA-564A-4AF0-AA54-54DFE5126279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4" creationId="{18FADA5D-04DE-4BCB-9024-BB29FE5A1D8E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5" creationId="{1EB64398-B157-498D-AA5D-796AB6A46E1E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7" creationId="{31B503FD-C6AD-4396-8F9D-FACFB95B2060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8" creationId="{C3AA6764-6A1A-4E7D-8D48-0F3FCF7A1A76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9" creationId="{CAE1D8E4-C801-4625-A9BB-CD48CAC67900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10" creationId="{446B3A35-F62B-4D1D-9FB2-8674EC266159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11" creationId="{3FDBAB14-8F62-40AD-AD78-0AE3838850B3}"/>
          </ac:spMkLst>
        </pc:spChg>
        <pc:spChg chg="mod">
          <ac:chgData name="hue.tathikim@hust.edu.vn" userId="af176dfe-ebe0-47e4-99a4-e0f4d40f7313" providerId="ADAL" clId="{7783C400-6272-4D29-90A0-FDC2C31C6CBF}" dt="2021-02-28T17:29:56.690" v="785" actId="108"/>
          <ac:spMkLst>
            <pc:docMk/>
            <pc:sldMk cId="3272465330" sldId="267"/>
            <ac:spMk id="12" creationId="{A9A59D86-8F40-4D57-A618-D49135A1904A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3" creationId="{2B242D50-5430-4AA4-B311-8120B46B5D67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4" creationId="{40A2796F-F26C-4DB1-B1C1-E38FC1F80702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6" creationId="{6195060F-7A76-4334-A51E-A6F85B2F38B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7" creationId="{3487E779-D730-4E4C-89E9-19697FBEC6D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8" creationId="{B108FF94-1BE1-4496-BB10-EB5A42D9542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9" creationId="{4567DF72-404C-491E-BBB2-2FEB2869D20D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20" creationId="{B63D46EA-D00A-4C6C-9046-E472C15BCD97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22" creationId="{ABE889C4-99C6-4DBA-A348-92062A1C49B0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23" creationId="{C1B4BBAA-5343-4F7E-B3E9-2DCB9666C5F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27" creationId="{E0E3AA7A-E71C-4DD1-9463-84F47197CB1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28" creationId="{27A1BFE2-EE04-4623-A5CD-C39EFDA79D4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29" creationId="{79C0079B-0A0F-4AAE-BE24-C8F02C4C4A0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0" creationId="{BFA72688-5E94-451C-933E-6BB6CDBA075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1" creationId="{DCD4EAB4-6012-4B8E-AD9B-B1B667CC33AF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2" creationId="{E8429A8F-5378-4987-A894-E86F3D54678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3" creationId="{571BC7FC-F9A1-49D3-935C-A300CA578609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4" creationId="{20FA8A95-0B06-445B-9C4B-C51727EED8C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5" creationId="{4B4E0CA6-BAAA-48E9-AC75-355312E0CDF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6" creationId="{189E092E-200C-42FE-84EA-349B6503528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7" creationId="{CDDE68DD-ECDB-462B-99B8-DDCFA1343877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8" creationId="{6D7197F6-C754-4C65-AC2D-7966BB1BCC67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39" creationId="{21CB7490-CA70-4314-9A36-7B61B2400FEE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0" creationId="{95086245-BCD0-4541-BAB6-696BBC2AE156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1" creationId="{84CFB2C2-004C-4B74-99F8-A93FDD3817A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2" creationId="{5BE1DB2C-2A5F-485D-9268-42EE880D9EF2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3" creationId="{FBC940EC-4B44-438B-9CFD-0EB05B289EB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4" creationId="{A9122E2B-09A9-4D08-AAC7-A8486A69109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5" creationId="{86C23387-464B-4E56-AD0F-9AF69E625437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6" creationId="{FF7ED2FF-F3D1-49C2-BE1C-8C7D51596FD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7" creationId="{F8D929AE-E698-4CBF-BAE7-43C509654F4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8" creationId="{1AFAFD71-8A3F-462A-B770-EEA769DB6BF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49" creationId="{8B24348E-0A13-4BA7-B71E-FB48BAA9B679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0" creationId="{B46CC90F-D525-4CC9-9AD5-F3CDB9FF53F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1" creationId="{14F08C04-27EF-46F2-B511-0E483A53016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2" creationId="{7DE7EC66-D258-47BB-9389-EFAB6DB84A48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3" creationId="{CD2DB408-0D6D-44A4-A95D-A9AAAEB099AF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4" creationId="{7D221518-577B-4462-83D8-01EBD4FC310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5" creationId="{69190ACE-3610-4C23-B2BF-FCAEF0CAF4D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6" creationId="{3F8E5FA7-538D-48F0-B833-A981EC22F6E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7" creationId="{C5CAA322-7978-4181-A976-C1BF2D03696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8" creationId="{1384C2C9-D875-4797-89EB-A8FFDF70ED1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59" creationId="{10B0B3A2-C699-4515-8E81-AD7B476A50A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0" creationId="{449DC676-9E2B-4F5C-A495-E940CB3B5F86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1" creationId="{7F8BA3B7-968A-49E2-A096-D03685AA7DE2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2" creationId="{320B1ECB-CF8A-41C0-A4C9-8553A2026B0E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3" creationId="{E9918022-54DD-46FF-A87B-27C37F783316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4" creationId="{88929A00-3342-4E4A-936D-1EBD04682E18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5" creationId="{D4F65C52-18AE-4B0E-8245-B310138C934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6" creationId="{63E0CF01-EB5B-4714-8EF4-4318FF3D21BE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7" creationId="{D7206A02-B602-405F-AA46-053BEF11C519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8" creationId="{956912F8-7181-480D-8310-1CF30AB90BAD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69" creationId="{4D03ABBD-7E1F-4B19-B3C7-A6EA5ACA85E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0" creationId="{734F3360-4382-4439-AD9D-F577472F366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1" creationId="{8742C20F-7725-4F05-B296-D9E1F9D972AF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2" creationId="{D26CD71A-5DB7-4AB0-9C62-88716988FC82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3" creationId="{F7BA71F0-6680-44E9-BD08-A6D71008AF5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4" creationId="{059894C0-DBD0-4623-BB76-DEA707A6A90C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5" creationId="{1268CC43-66F6-4127-83DE-C1210CF584D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6" creationId="{624C1BAC-7A08-4748-8A4B-79C018718E98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7" creationId="{87447029-EBB2-4ECD-86A5-F710E85DBFC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8" creationId="{2F914A19-B07A-4B21-99CF-946DC55D30B3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79" creationId="{A985B003-55C1-46F2-B45C-CBF1DF07082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0" creationId="{51D7923A-A418-4F5E-8BA7-7B0B1265CF5D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1" creationId="{928C49E6-C82A-41ED-9DFE-D2F0A6D9DE7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2" creationId="{059ABA6D-4CDD-42CC-8B9D-FCC29199E96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3" creationId="{4F3E1A49-D115-4226-9371-D5D0EE474606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4" creationId="{052D6BD9-13D4-4ACE-AC7C-34BF2697AFCA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5" creationId="{9AD5E457-4BD4-4698-B6C3-70F639FD4134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6" creationId="{3E09EABA-BB27-4094-BC9B-9A98196722FB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7" creationId="{0BABBF5F-5055-49D3-994C-FD260430099C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8" creationId="{FEB21DA0-8EA8-41C3-9DB6-C6A7FB81E33D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89" creationId="{A3E7DA70-AD82-4554-BAD4-C81B36E3B295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90" creationId="{6226F04C-C179-4BF2-92F6-F2C745B1BC26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91" creationId="{0BE6F493-04D9-44D6-8E61-72017692D9F7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92" creationId="{54259BF9-CD49-4491-9474-9726F689AEBF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93" creationId="{03AE7481-42A6-4975-A07A-C34EDA9F3922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4" creationId="{7E268CEF-628B-4470-818A-E20A95F7D9AB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5" creationId="{BC0AEDC1-21F8-4677-9668-A181374519CF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6" creationId="{3C0D50CF-10CC-430B-9CA2-8AA33DF1E494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7" creationId="{98503257-7948-4D49-8289-57D1A0D7A066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8" creationId="{987BE36E-AE51-4846-9A21-ABE7F15FD661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99" creationId="{470B6326-5FC7-43BA-944F-6D3BEBAD5848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00" creationId="{44FEEB03-5963-45C1-A6D7-9D79EFF9C8ED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01" creationId="{6F991121-0F34-427D-9521-67821B90151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03" creationId="{0592D435-93B3-4864-B5BC-E21A9844C707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04" creationId="{4975B92E-6075-45F9-BBC2-032562CD9291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05" creationId="{6E4F7865-ADE3-4695-87D9-05C664DCC9A0}"/>
          </ac:spMkLst>
        </pc:spChg>
        <pc:spChg chg="mod">
          <ac:chgData name="hue.tathikim@hust.edu.vn" userId="af176dfe-ebe0-47e4-99a4-e0f4d40f7313" providerId="ADAL" clId="{7783C400-6272-4D29-90A0-FDC2C31C6CBF}" dt="2021-02-27T06:18:13.426" v="372" actId="207"/>
          <ac:spMkLst>
            <pc:docMk/>
            <pc:sldMk cId="3272465330" sldId="267"/>
            <ac:spMk id="106" creationId="{DC106C3A-8B6E-4CA7-9AA9-729EB044E299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07" creationId="{21FBA4B6-3737-4B27-B080-9E82056308C1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08" creationId="{42D56F9D-7F3F-48A3-BE16-7D01F90F6DFB}"/>
          </ac:spMkLst>
        </pc:spChg>
        <pc:spChg chg="add mod">
          <ac:chgData name="hue.tathikim@hust.edu.vn" userId="af176dfe-ebe0-47e4-99a4-e0f4d40f7313" providerId="ADAL" clId="{7783C400-6272-4D29-90A0-FDC2C31C6CBF}" dt="2021-02-28T17:30:03.504" v="786" actId="1076"/>
          <ac:spMkLst>
            <pc:docMk/>
            <pc:sldMk cId="3272465330" sldId="267"/>
            <ac:spMk id="109" creationId="{AA0D3AB6-8868-4C94-BD25-A094185AB740}"/>
          </ac:spMkLst>
        </pc:spChg>
        <pc:spChg chg="add del mod">
          <ac:chgData name="hue.tathikim@hust.edu.vn" userId="af176dfe-ebe0-47e4-99a4-e0f4d40f7313" providerId="ADAL" clId="{7783C400-6272-4D29-90A0-FDC2C31C6CBF}" dt="2021-02-27T06:18:19.355" v="373" actId="478"/>
          <ac:spMkLst>
            <pc:docMk/>
            <pc:sldMk cId="3272465330" sldId="267"/>
            <ac:spMk id="110" creationId="{7E84B9CF-E08D-4191-90D0-797B69835547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12" creationId="{812CDEAD-6F71-4699-A369-8D4390CDBAC7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14" creationId="{013DC8E1-8B58-4CE5-AA0F-5454B0F7B2BC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16" creationId="{033B1C6D-2F47-45C5-805F-B6D32A6F9FF1}"/>
          </ac:spMkLst>
        </pc:spChg>
        <pc:spChg chg="add del mod">
          <ac:chgData name="hue.tathikim@hust.edu.vn" userId="af176dfe-ebe0-47e4-99a4-e0f4d40f7313" providerId="ADAL" clId="{7783C400-6272-4D29-90A0-FDC2C31C6CBF}" dt="2021-02-28T17:30:29.206" v="795"/>
          <ac:spMkLst>
            <pc:docMk/>
            <pc:sldMk cId="3272465330" sldId="267"/>
            <ac:spMk id="117" creationId="{6914C17F-35FC-4591-A591-C8D0005300CD}"/>
          </ac:spMkLst>
        </pc:spChg>
        <pc:spChg chg="add del mod">
          <ac:chgData name="hue.tathikim@hust.edu.vn" userId="af176dfe-ebe0-47e4-99a4-e0f4d40f7313" providerId="ADAL" clId="{7783C400-6272-4D29-90A0-FDC2C31C6CBF}" dt="2021-02-28T17:30:29.206" v="795"/>
          <ac:spMkLst>
            <pc:docMk/>
            <pc:sldMk cId="3272465330" sldId="267"/>
            <ac:spMk id="118" creationId="{07DB347C-CDC7-419B-97A8-149ED87C7392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20" creationId="{5236D4AA-108B-42A7-8E25-9A01871FD442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21" creationId="{2F11BB2A-EE8E-4636-AACE-64A5C16CA592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22" creationId="{C16B1146-1EC1-44C5-AD05-8F011A0BD68A}"/>
          </ac:spMkLst>
        </pc:spChg>
        <pc:spChg chg="mod">
          <ac:chgData name="hue.tathikim@hust.edu.vn" userId="af176dfe-ebe0-47e4-99a4-e0f4d40f7313" providerId="ADAL" clId="{7783C400-6272-4D29-90A0-FDC2C31C6CBF}" dt="2021-02-28T17:30:19.653" v="788"/>
          <ac:spMkLst>
            <pc:docMk/>
            <pc:sldMk cId="3272465330" sldId="267"/>
            <ac:spMk id="123" creationId="{56E82B5B-2F44-4C0A-8D9D-A3BE83F008FF}"/>
          </ac:spMkLst>
        </pc:spChg>
        <pc:spChg chg="add del mod">
          <ac:chgData name="hue.tathikim@hust.edu.vn" userId="af176dfe-ebe0-47e4-99a4-e0f4d40f7313" providerId="ADAL" clId="{7783C400-6272-4D29-90A0-FDC2C31C6CBF}" dt="2021-02-28T17:30:29.206" v="795"/>
          <ac:spMkLst>
            <pc:docMk/>
            <pc:sldMk cId="3272465330" sldId="267"/>
            <ac:spMk id="124" creationId="{6F6F4037-89BD-4528-9B02-891EFD82C4B8}"/>
          </ac:spMkLst>
        </pc:spChg>
        <pc:spChg chg="add del mod">
          <ac:chgData name="hue.tathikim@hust.edu.vn" userId="af176dfe-ebe0-47e4-99a4-e0f4d40f7313" providerId="ADAL" clId="{7783C400-6272-4D29-90A0-FDC2C31C6CBF}" dt="2021-02-28T17:30:29.206" v="795"/>
          <ac:spMkLst>
            <pc:docMk/>
            <pc:sldMk cId="3272465330" sldId="267"/>
            <ac:spMk id="125" creationId="{1F26B8A7-861E-4166-8E8A-5BCB799306E6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28" creationId="{6284717A-9003-49F0-AB29-81CF2494F29A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0" creationId="{D6704F27-8FDF-4BE3-9233-2B5F9789A6CC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2" creationId="{56DF530F-56BA-4F16-8B0A-B83CE865C854}"/>
          </ac:spMkLst>
        </pc:spChg>
        <pc:spChg chg="add mod">
          <ac:chgData name="hue.tathikim@hust.edu.vn" userId="af176dfe-ebe0-47e4-99a4-e0f4d40f7313" providerId="ADAL" clId="{7783C400-6272-4D29-90A0-FDC2C31C6CBF}" dt="2021-02-28T17:30:50.981" v="798" actId="1076"/>
          <ac:spMkLst>
            <pc:docMk/>
            <pc:sldMk cId="3272465330" sldId="267"/>
            <ac:spMk id="133" creationId="{E72E5956-BC1B-499A-B866-74616E1C408C}"/>
          </ac:spMkLst>
        </pc:spChg>
        <pc:spChg chg="add mod">
          <ac:chgData name="hue.tathikim@hust.edu.vn" userId="af176dfe-ebe0-47e4-99a4-e0f4d40f7313" providerId="ADAL" clId="{7783C400-6272-4D29-90A0-FDC2C31C6CBF}" dt="2021-02-28T17:31:16.284" v="802" actId="1076"/>
          <ac:spMkLst>
            <pc:docMk/>
            <pc:sldMk cId="3272465330" sldId="267"/>
            <ac:spMk id="134" creationId="{B41BB6CF-C6CE-4ECE-9745-BF3F7DC6B3C6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6" creationId="{56614EDE-DEBA-4633-BBB4-93E74F828ED5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7" creationId="{38022997-0100-4182-9AB4-A9679652E5E6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8" creationId="{5AE85D8F-C5B4-4BAA-82AE-7F88B7F61421}"/>
          </ac:spMkLst>
        </pc:spChg>
        <pc:spChg chg="mod">
          <ac:chgData name="hue.tathikim@hust.edu.vn" userId="af176dfe-ebe0-47e4-99a4-e0f4d40f7313" providerId="ADAL" clId="{7783C400-6272-4D29-90A0-FDC2C31C6CBF}" dt="2021-02-28T17:30:42.608" v="796"/>
          <ac:spMkLst>
            <pc:docMk/>
            <pc:sldMk cId="3272465330" sldId="267"/>
            <ac:spMk id="139" creationId="{CCB6F42E-16FA-401D-8BBC-B9CA48611571}"/>
          </ac:spMkLst>
        </pc:spChg>
        <pc:spChg chg="add mod">
          <ac:chgData name="hue.tathikim@hust.edu.vn" userId="af176dfe-ebe0-47e4-99a4-e0f4d40f7313" providerId="ADAL" clId="{7783C400-6272-4D29-90A0-FDC2C31C6CBF}" dt="2021-02-28T17:31:08.194" v="801" actId="1076"/>
          <ac:spMkLst>
            <pc:docMk/>
            <pc:sldMk cId="3272465330" sldId="267"/>
            <ac:spMk id="140" creationId="{B5135D98-525A-48EC-800A-A53ECABE8B84}"/>
          </ac:spMkLst>
        </pc:spChg>
        <pc:spChg chg="add mod">
          <ac:chgData name="hue.tathikim@hust.edu.vn" userId="af176dfe-ebe0-47e4-99a4-e0f4d40f7313" providerId="ADAL" clId="{7783C400-6272-4D29-90A0-FDC2C31C6CBF}" dt="2021-02-28T17:31:08.194" v="801" actId="1076"/>
          <ac:spMkLst>
            <pc:docMk/>
            <pc:sldMk cId="3272465330" sldId="267"/>
            <ac:spMk id="141" creationId="{B5B6DFF9-253A-404A-9096-BB05BAC2BE83}"/>
          </ac:spMkLst>
        </pc:spChg>
        <pc:grpChg chg="add mod">
          <ac:chgData name="hue.tathikim@hust.edu.vn" userId="af176dfe-ebe0-47e4-99a4-e0f4d40f7313" providerId="ADAL" clId="{7783C400-6272-4D29-90A0-FDC2C31C6CBF}" dt="2021-02-28T17:30:03.504" v="786" actId="1076"/>
          <ac:grpSpMkLst>
            <pc:docMk/>
            <pc:sldMk cId="3272465330" sldId="267"/>
            <ac:grpSpMk id="6" creationId="{B41AC701-64C7-4021-A7B2-BA8ADBF33064}"/>
          </ac:grpSpMkLst>
        </pc:grpChg>
        <pc:grpChg chg="add mod">
          <ac:chgData name="hue.tathikim@hust.edu.vn" userId="af176dfe-ebe0-47e4-99a4-e0f4d40f7313" providerId="ADAL" clId="{7783C400-6272-4D29-90A0-FDC2C31C6CBF}" dt="2021-02-28T17:30:23.548" v="790" actId="1076"/>
          <ac:grpSpMkLst>
            <pc:docMk/>
            <pc:sldMk cId="3272465330" sldId="267"/>
            <ac:grpSpMk id="15" creationId="{30EB2554-2BB3-4F4B-BB02-C141ABA471D4}"/>
          </ac:grpSpMkLst>
        </pc:grpChg>
        <pc:grpChg chg="add mod">
          <ac:chgData name="hue.tathikim@hust.edu.vn" userId="af176dfe-ebe0-47e4-99a4-e0f4d40f7313" providerId="ADAL" clId="{7783C400-6272-4D29-90A0-FDC2C31C6CBF}" dt="2021-02-28T17:30:03.504" v="786" actId="1076"/>
          <ac:grpSpMkLst>
            <pc:docMk/>
            <pc:sldMk cId="3272465330" sldId="267"/>
            <ac:grpSpMk id="26" creationId="{9D780A28-2E7F-4FDB-845F-659F315ABD8A}"/>
          </ac:grpSpMkLst>
        </pc:grpChg>
        <pc:grpChg chg="add mod">
          <ac:chgData name="hue.tathikim@hust.edu.vn" userId="af176dfe-ebe0-47e4-99a4-e0f4d40f7313" providerId="ADAL" clId="{7783C400-6272-4D29-90A0-FDC2C31C6CBF}" dt="2021-02-28T17:30:03.504" v="786" actId="1076"/>
          <ac:grpSpMkLst>
            <pc:docMk/>
            <pc:sldMk cId="3272465330" sldId="267"/>
            <ac:grpSpMk id="102" creationId="{D31FF370-2EE0-4D1D-B6DE-27A40E9C8E7F}"/>
          </ac:grpSpMkLst>
        </pc:grpChg>
        <pc:grpChg chg="add del mod">
          <ac:chgData name="hue.tathikim@hust.edu.vn" userId="af176dfe-ebe0-47e4-99a4-e0f4d40f7313" providerId="ADAL" clId="{7783C400-6272-4D29-90A0-FDC2C31C6CBF}" dt="2021-02-28T17:30:29.206" v="795"/>
          <ac:grpSpMkLst>
            <pc:docMk/>
            <pc:sldMk cId="3272465330" sldId="267"/>
            <ac:grpSpMk id="110" creationId="{31884A14-BC8C-45BC-A1AF-D562E26A2934}"/>
          </ac:grpSpMkLst>
        </pc:grpChg>
        <pc:grpChg chg="add del mod">
          <ac:chgData name="hue.tathikim@hust.edu.vn" userId="af176dfe-ebe0-47e4-99a4-e0f4d40f7313" providerId="ADAL" clId="{7783C400-6272-4D29-90A0-FDC2C31C6CBF}" dt="2021-02-28T17:30:29.206" v="795"/>
          <ac:grpSpMkLst>
            <pc:docMk/>
            <pc:sldMk cId="3272465330" sldId="267"/>
            <ac:grpSpMk id="119" creationId="{24C4F371-4ABB-4CA8-956F-C9DA56C61C39}"/>
          </ac:grpSpMkLst>
        </pc:grpChg>
        <pc:grpChg chg="add mod">
          <ac:chgData name="hue.tathikim@hust.edu.vn" userId="af176dfe-ebe0-47e4-99a4-e0f4d40f7313" providerId="ADAL" clId="{7783C400-6272-4D29-90A0-FDC2C31C6CBF}" dt="2021-02-28T17:31:25.099" v="804" actId="1076"/>
          <ac:grpSpMkLst>
            <pc:docMk/>
            <pc:sldMk cId="3272465330" sldId="267"/>
            <ac:grpSpMk id="126" creationId="{2888F2C9-520B-4DF8-BFB0-14C38E34681E}"/>
          </ac:grpSpMkLst>
        </pc:grpChg>
        <pc:grpChg chg="add mod">
          <ac:chgData name="hue.tathikim@hust.edu.vn" userId="af176dfe-ebe0-47e4-99a4-e0f4d40f7313" providerId="ADAL" clId="{7783C400-6272-4D29-90A0-FDC2C31C6CBF}" dt="2021-02-28T17:31:08.194" v="801" actId="1076"/>
          <ac:grpSpMkLst>
            <pc:docMk/>
            <pc:sldMk cId="3272465330" sldId="267"/>
            <ac:grpSpMk id="135" creationId="{CE084300-4924-4804-B7E6-86BF2F47C03E}"/>
          </ac:grpSpMkLst>
        </pc:grpChg>
        <pc:graphicFrameChg chg="add mod">
          <ac:chgData name="hue.tathikim@hust.edu.vn" userId="af176dfe-ebe0-47e4-99a4-e0f4d40f7313" providerId="ADAL" clId="{7783C400-6272-4D29-90A0-FDC2C31C6CBF}" dt="2021-02-28T17:30:03.504" v="786" actId="1076"/>
          <ac:graphicFrameMkLst>
            <pc:docMk/>
            <pc:sldMk cId="3272465330" sldId="267"/>
            <ac:graphicFrameMk id="21" creationId="{54427E6E-7BF5-42B1-9167-32BD8290B66A}"/>
          </ac:graphicFrameMkLst>
        </pc:graphicFrameChg>
        <pc:graphicFrameChg chg="add mod">
          <ac:chgData name="hue.tathikim@hust.edu.vn" userId="af176dfe-ebe0-47e4-99a4-e0f4d40f7313" providerId="ADAL" clId="{7783C400-6272-4D29-90A0-FDC2C31C6CBF}" dt="2021-02-28T17:30:03.504" v="786" actId="1076"/>
          <ac:graphicFrameMkLst>
            <pc:docMk/>
            <pc:sldMk cId="3272465330" sldId="267"/>
            <ac:graphicFrameMk id="24" creationId="{90EC0F70-B9DE-4028-AD06-70A2940B986E}"/>
          </ac:graphicFrameMkLst>
        </pc:graphicFrameChg>
        <pc:graphicFrameChg chg="add mod">
          <ac:chgData name="hue.tathikim@hust.edu.vn" userId="af176dfe-ebe0-47e4-99a4-e0f4d40f7313" providerId="ADAL" clId="{7783C400-6272-4D29-90A0-FDC2C31C6CBF}" dt="2021-02-28T17:30:03.504" v="786" actId="1076"/>
          <ac:graphicFrameMkLst>
            <pc:docMk/>
            <pc:sldMk cId="3272465330" sldId="267"/>
            <ac:graphicFrameMk id="25" creationId="{1A417924-F674-4D6A-BBFF-C1C0C26BA7D9}"/>
          </ac:graphicFrameMkLst>
        </pc:graphicFrameChg>
        <pc:picChg chg="mod">
          <ac:chgData name="hue.tathikim@hust.edu.vn" userId="af176dfe-ebe0-47e4-99a4-e0f4d40f7313" providerId="ADAL" clId="{7783C400-6272-4D29-90A0-FDC2C31C6CBF}" dt="2021-02-28T17:30:19.653" v="788"/>
          <ac:picMkLst>
            <pc:docMk/>
            <pc:sldMk cId="3272465330" sldId="267"/>
            <ac:picMk id="111" creationId="{BC944C30-11DE-4B30-8C44-C2BEEC5A954A}"/>
          </ac:picMkLst>
        </pc:picChg>
        <pc:picChg chg="mod">
          <ac:chgData name="hue.tathikim@hust.edu.vn" userId="af176dfe-ebe0-47e4-99a4-e0f4d40f7313" providerId="ADAL" clId="{7783C400-6272-4D29-90A0-FDC2C31C6CBF}" dt="2021-02-28T17:30:19.653" v="788"/>
          <ac:picMkLst>
            <pc:docMk/>
            <pc:sldMk cId="3272465330" sldId="267"/>
            <ac:picMk id="113" creationId="{F9FDBB11-1300-4BB0-85FA-37735A167F65}"/>
          </ac:picMkLst>
        </pc:picChg>
        <pc:picChg chg="mod">
          <ac:chgData name="hue.tathikim@hust.edu.vn" userId="af176dfe-ebe0-47e4-99a4-e0f4d40f7313" providerId="ADAL" clId="{7783C400-6272-4D29-90A0-FDC2C31C6CBF}" dt="2021-02-28T17:30:19.653" v="788"/>
          <ac:picMkLst>
            <pc:docMk/>
            <pc:sldMk cId="3272465330" sldId="267"/>
            <ac:picMk id="115" creationId="{A0830069-E68D-4B7C-94AB-29E05B17B451}"/>
          </ac:picMkLst>
        </pc:picChg>
        <pc:picChg chg="mod">
          <ac:chgData name="hue.tathikim@hust.edu.vn" userId="af176dfe-ebe0-47e4-99a4-e0f4d40f7313" providerId="ADAL" clId="{7783C400-6272-4D29-90A0-FDC2C31C6CBF}" dt="2021-02-28T17:30:42.608" v="796"/>
          <ac:picMkLst>
            <pc:docMk/>
            <pc:sldMk cId="3272465330" sldId="267"/>
            <ac:picMk id="127" creationId="{175775D1-7E15-43BA-B511-8068C95B99CB}"/>
          </ac:picMkLst>
        </pc:picChg>
        <pc:picChg chg="mod">
          <ac:chgData name="hue.tathikim@hust.edu.vn" userId="af176dfe-ebe0-47e4-99a4-e0f4d40f7313" providerId="ADAL" clId="{7783C400-6272-4D29-90A0-FDC2C31C6CBF}" dt="2021-02-28T17:30:42.608" v="796"/>
          <ac:picMkLst>
            <pc:docMk/>
            <pc:sldMk cId="3272465330" sldId="267"/>
            <ac:picMk id="129" creationId="{206BEF39-9950-4814-BA91-20EA09A91442}"/>
          </ac:picMkLst>
        </pc:picChg>
        <pc:picChg chg="mod">
          <ac:chgData name="hue.tathikim@hust.edu.vn" userId="af176dfe-ebe0-47e4-99a4-e0f4d40f7313" providerId="ADAL" clId="{7783C400-6272-4D29-90A0-FDC2C31C6CBF}" dt="2021-02-28T17:30:42.608" v="796"/>
          <ac:picMkLst>
            <pc:docMk/>
            <pc:sldMk cId="3272465330" sldId="267"/>
            <ac:picMk id="131" creationId="{25C2CF99-27DE-4DDA-962D-31CC797B2DB4}"/>
          </ac:picMkLst>
        </pc:picChg>
        <pc:inkChg chg="add del">
          <ac:chgData name="hue.tathikim@hust.edu.vn" userId="af176dfe-ebe0-47e4-99a4-e0f4d40f7313" providerId="ADAL" clId="{7783C400-6272-4D29-90A0-FDC2C31C6CBF}" dt="2021-03-09T02:21:52.254" v="3090" actId="478"/>
          <ac:inkMkLst>
            <pc:docMk/>
            <pc:sldMk cId="3272465330" sldId="267"/>
            <ac:inkMk id="3" creationId="{70D0A2FA-9771-47B6-A30F-9B86892621C3}"/>
          </ac:inkMkLst>
        </pc:inkChg>
      </pc:sldChg>
      <pc:sldChg chg="modSp add mod">
        <pc:chgData name="hue.tathikim@hust.edu.vn" userId="af176dfe-ebe0-47e4-99a4-e0f4d40f7313" providerId="ADAL" clId="{7783C400-6272-4D29-90A0-FDC2C31C6CBF}" dt="2021-03-01T06:12:43.746" v="2526" actId="1076"/>
        <pc:sldMkLst>
          <pc:docMk/>
          <pc:sldMk cId="0" sldId="268"/>
        </pc:sldMkLst>
        <pc:spChg chg="mod">
          <ac:chgData name="hue.tathikim@hust.edu.vn" userId="af176dfe-ebe0-47e4-99a4-e0f4d40f7313" providerId="ADAL" clId="{7783C400-6272-4D29-90A0-FDC2C31C6CBF}" dt="2021-03-01T06:10:02.390" v="2490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12:36.079" v="2524" actId="20577"/>
          <ac:spMkLst>
            <pc:docMk/>
            <pc:sldMk cId="0" sldId="268"/>
            <ac:spMk id="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7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8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9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1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5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10:39.704" v="2502" actId="20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6:29.785" v="2190" actId="207"/>
          <ac:spMkLst>
            <pc:docMk/>
            <pc:sldMk cId="0" sldId="268"/>
            <ac:spMk id="19" creationId="{00000000-0000-0000-0000-000000000000}"/>
          </ac:spMkLst>
        </pc:spChg>
        <pc:grpChg chg="mod">
          <ac:chgData name="hue.tathikim@hust.edu.vn" userId="af176dfe-ebe0-47e4-99a4-e0f4d40f7313" providerId="ADAL" clId="{7783C400-6272-4D29-90A0-FDC2C31C6CBF}" dt="2021-03-01T06:12:43.746" v="2526" actId="1076"/>
          <ac:grpSpMkLst>
            <pc:docMk/>
            <pc:sldMk cId="0" sldId="268"/>
            <ac:grpSpMk id="16" creationId="{00000000-0000-0000-0000-000000000000}"/>
          </ac:grpSpMkLst>
        </pc:grpChg>
      </pc:sldChg>
      <pc:sldChg chg="addSp delSp modSp new del mod">
        <pc:chgData name="hue.tathikim@hust.edu.vn" userId="af176dfe-ebe0-47e4-99a4-e0f4d40f7313" providerId="ADAL" clId="{7783C400-6272-4D29-90A0-FDC2C31C6CBF}" dt="2021-02-28T17:31:43.587" v="806" actId="47"/>
        <pc:sldMkLst>
          <pc:docMk/>
          <pc:sldMk cId="3607668038" sldId="268"/>
        </pc:sldMkLst>
        <pc:spChg chg="del">
          <ac:chgData name="hue.tathikim@hust.edu.vn" userId="af176dfe-ebe0-47e4-99a4-e0f4d40f7313" providerId="ADAL" clId="{7783C400-6272-4D29-90A0-FDC2C31C6CBF}" dt="2021-02-28T17:30:10.964" v="787" actId="478"/>
          <ac:spMkLst>
            <pc:docMk/>
            <pc:sldMk cId="3607668038" sldId="268"/>
            <ac:spMk id="3" creationId="{445C57FA-52EA-422A-A047-41DE4654BC10}"/>
          </ac:spMkLst>
        </pc:spChg>
        <pc:spChg chg="add del mod">
          <ac:chgData name="hue.tathikim@hust.edu.vn" userId="af176dfe-ebe0-47e4-99a4-e0f4d40f7313" providerId="ADAL" clId="{7783C400-6272-4D29-90A0-FDC2C31C6CBF}" dt="2021-02-27T06:19:10.214" v="378" actId="478"/>
          <ac:spMkLst>
            <pc:docMk/>
            <pc:sldMk cId="3607668038" sldId="268"/>
            <ac:spMk id="4" creationId="{D1D7E361-59CC-4905-848B-20E78BD1F34A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7" creationId="{7E09EAD5-3EF6-43A6-8923-805C1B31DDD3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9" creationId="{17882EE1-EF57-4FE9-BBE6-0888FCEC2B20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1" creationId="{E668C835-24BC-4709-9C70-266D5F41C1BC}"/>
          </ac:spMkLst>
        </pc:spChg>
        <pc:spChg chg="add 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2" creationId="{9DA7B6E5-B870-4D2A-915E-D400EE13CD7C}"/>
          </ac:spMkLst>
        </pc:spChg>
        <pc:spChg chg="add 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3" creationId="{01BBCBA9-D9FA-4471-84D5-5F71DBDEACF8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5" creationId="{DB5E4C8E-3729-4167-9470-85213783587E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6" creationId="{D33E22BE-EAD2-4A2C-BF66-2AD54B17BF97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7" creationId="{F682A741-10E6-4F4D-94E7-7BCDC1D9E87D}"/>
          </ac:spMkLst>
        </pc:spChg>
        <pc:spChg chg="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8" creationId="{BDDED23D-BB0D-48A0-8CE4-CE493230B06F}"/>
          </ac:spMkLst>
        </pc:spChg>
        <pc:spChg chg="add 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19" creationId="{933F2B0F-C064-4339-9980-849E1F9B47DC}"/>
          </ac:spMkLst>
        </pc:spChg>
        <pc:spChg chg="add mod">
          <ac:chgData name="hue.tathikim@hust.edu.vn" userId="af176dfe-ebe0-47e4-99a4-e0f4d40f7313" providerId="ADAL" clId="{7783C400-6272-4D29-90A0-FDC2C31C6CBF}" dt="2021-02-27T06:18:58.389" v="377" actId="207"/>
          <ac:spMkLst>
            <pc:docMk/>
            <pc:sldMk cId="3607668038" sldId="268"/>
            <ac:spMk id="20" creationId="{92D02836-3A61-4386-BC57-4E19DB5D11E4}"/>
          </ac:spMkLst>
        </pc:spChg>
        <pc:grpChg chg="add mod">
          <ac:chgData name="hue.tathikim@hust.edu.vn" userId="af176dfe-ebe0-47e4-99a4-e0f4d40f7313" providerId="ADAL" clId="{7783C400-6272-4D29-90A0-FDC2C31C6CBF}" dt="2021-02-27T06:18:54.869" v="376"/>
          <ac:grpSpMkLst>
            <pc:docMk/>
            <pc:sldMk cId="3607668038" sldId="268"/>
            <ac:grpSpMk id="5" creationId="{C101F0F5-3F68-4A8D-848C-92F8C39C3B21}"/>
          </ac:grpSpMkLst>
        </pc:grpChg>
        <pc:grpChg chg="add mod">
          <ac:chgData name="hue.tathikim@hust.edu.vn" userId="af176dfe-ebe0-47e4-99a4-e0f4d40f7313" providerId="ADAL" clId="{7783C400-6272-4D29-90A0-FDC2C31C6CBF}" dt="2021-02-27T06:18:54.869" v="376"/>
          <ac:grpSpMkLst>
            <pc:docMk/>
            <pc:sldMk cId="3607668038" sldId="268"/>
            <ac:grpSpMk id="14" creationId="{C0B43384-761E-4746-9A5A-8CC819E0E3DF}"/>
          </ac:grpSpMkLst>
        </pc:grpChg>
        <pc:picChg chg="mod">
          <ac:chgData name="hue.tathikim@hust.edu.vn" userId="af176dfe-ebe0-47e4-99a4-e0f4d40f7313" providerId="ADAL" clId="{7783C400-6272-4D29-90A0-FDC2C31C6CBF}" dt="2021-02-27T06:18:54.869" v="376"/>
          <ac:picMkLst>
            <pc:docMk/>
            <pc:sldMk cId="3607668038" sldId="268"/>
            <ac:picMk id="6" creationId="{FF39FAE8-620E-4A96-A42C-36520CBCF07F}"/>
          </ac:picMkLst>
        </pc:picChg>
        <pc:picChg chg="mod">
          <ac:chgData name="hue.tathikim@hust.edu.vn" userId="af176dfe-ebe0-47e4-99a4-e0f4d40f7313" providerId="ADAL" clId="{7783C400-6272-4D29-90A0-FDC2C31C6CBF}" dt="2021-02-27T06:18:54.869" v="376"/>
          <ac:picMkLst>
            <pc:docMk/>
            <pc:sldMk cId="3607668038" sldId="268"/>
            <ac:picMk id="8" creationId="{D60BDF8E-25B6-46FC-9801-8AF3861C5EB0}"/>
          </ac:picMkLst>
        </pc:picChg>
        <pc:picChg chg="mod">
          <ac:chgData name="hue.tathikim@hust.edu.vn" userId="af176dfe-ebe0-47e4-99a4-e0f4d40f7313" providerId="ADAL" clId="{7783C400-6272-4D29-90A0-FDC2C31C6CBF}" dt="2021-02-27T06:18:54.869" v="376"/>
          <ac:picMkLst>
            <pc:docMk/>
            <pc:sldMk cId="3607668038" sldId="268"/>
            <ac:picMk id="10" creationId="{C4FA8B61-59FF-4999-BDFF-C074B4F87E0E}"/>
          </ac:picMkLst>
        </pc:picChg>
      </pc:sldChg>
      <pc:sldChg chg="addSp delSp modSp new mod">
        <pc:chgData name="hue.tathikim@hust.edu.vn" userId="af176dfe-ebe0-47e4-99a4-e0f4d40f7313" providerId="ADAL" clId="{7783C400-6272-4D29-90A0-FDC2C31C6CBF}" dt="2021-03-09T02:21:56.347" v="3091" actId="478"/>
        <pc:sldMkLst>
          <pc:docMk/>
          <pc:sldMk cId="648859141" sldId="269"/>
        </pc:sldMkLst>
        <pc:spChg chg="mod">
          <ac:chgData name="hue.tathikim@hust.edu.vn" userId="af176dfe-ebe0-47e4-99a4-e0f4d40f7313" providerId="ADAL" clId="{7783C400-6272-4D29-90A0-FDC2C31C6CBF}" dt="2021-02-28T17:31:52.966" v="809" actId="14100"/>
          <ac:spMkLst>
            <pc:docMk/>
            <pc:sldMk cId="648859141" sldId="269"/>
            <ac:spMk id="2" creationId="{D26870A3-A992-4610-83B4-8E1415FDE31C}"/>
          </ac:spMkLst>
        </pc:spChg>
        <pc:spChg chg="mod">
          <ac:chgData name="hue.tathikim@hust.edu.vn" userId="af176dfe-ebe0-47e4-99a4-e0f4d40f7313" providerId="ADAL" clId="{7783C400-6272-4D29-90A0-FDC2C31C6CBF}" dt="2021-02-28T17:37:07.937" v="934" actId="1076"/>
          <ac:spMkLst>
            <pc:docMk/>
            <pc:sldMk cId="648859141" sldId="269"/>
            <ac:spMk id="3" creationId="{60B68E07-E328-465B-8FB8-821EA84C669C}"/>
          </ac:spMkLst>
        </pc:spChg>
        <pc:inkChg chg="add del">
          <ac:chgData name="hue.tathikim@hust.edu.vn" userId="af176dfe-ebe0-47e4-99a4-e0f4d40f7313" providerId="ADAL" clId="{7783C400-6272-4D29-90A0-FDC2C31C6CBF}" dt="2021-03-09T02:21:56.347" v="3091" actId="478"/>
          <ac:inkMkLst>
            <pc:docMk/>
            <pc:sldMk cId="648859141" sldId="269"/>
            <ac:inkMk id="4" creationId="{047AF82E-4617-4318-B3D6-7A81450288AF}"/>
          </ac:inkMkLst>
        </pc:inkChg>
      </pc:sldChg>
      <pc:sldChg chg="addSp delSp modSp new mod ord">
        <pc:chgData name="hue.tathikim@hust.edu.vn" userId="af176dfe-ebe0-47e4-99a4-e0f4d40f7313" providerId="ADAL" clId="{7783C400-6272-4D29-90A0-FDC2C31C6CBF}" dt="2021-03-04T04:04:57.684" v="3075" actId="478"/>
        <pc:sldMkLst>
          <pc:docMk/>
          <pc:sldMk cId="3178036333" sldId="270"/>
        </pc:sldMkLst>
        <pc:spChg chg="mod">
          <ac:chgData name="hue.tathikim@hust.edu.vn" userId="af176dfe-ebe0-47e4-99a4-e0f4d40f7313" providerId="ADAL" clId="{7783C400-6272-4D29-90A0-FDC2C31C6CBF}" dt="2021-03-02T04:52:22.850" v="2925" actId="1076"/>
          <ac:spMkLst>
            <pc:docMk/>
            <pc:sldMk cId="3178036333" sldId="270"/>
            <ac:spMk id="2" creationId="{236D97F3-CC1F-4809-A043-02C769137AFA}"/>
          </ac:spMkLst>
        </pc:spChg>
        <pc:spChg chg="mod">
          <ac:chgData name="hue.tathikim@hust.edu.vn" userId="af176dfe-ebe0-47e4-99a4-e0f4d40f7313" providerId="ADAL" clId="{7783C400-6272-4D29-90A0-FDC2C31C6CBF}" dt="2021-02-28T17:52:27.067" v="949" actId="14100"/>
          <ac:spMkLst>
            <pc:docMk/>
            <pc:sldMk cId="3178036333" sldId="270"/>
            <ac:spMk id="3" creationId="{4B67EEB6-2B7B-43A2-B79D-66CFEE598921}"/>
          </ac:spMkLst>
        </pc:spChg>
        <pc:picChg chg="add mod">
          <ac:chgData name="hue.tathikim@hust.edu.vn" userId="af176dfe-ebe0-47e4-99a4-e0f4d40f7313" providerId="ADAL" clId="{7783C400-6272-4D29-90A0-FDC2C31C6CBF}" dt="2021-02-28T17:52:12.179" v="947" actId="1076"/>
          <ac:picMkLst>
            <pc:docMk/>
            <pc:sldMk cId="3178036333" sldId="270"/>
            <ac:picMk id="5" creationId="{8ACDF13F-F6C8-4DD6-8A08-327AE4C07FD0}"/>
          </ac:picMkLst>
        </pc:picChg>
        <pc:inkChg chg="add del">
          <ac:chgData name="hue.tathikim@hust.edu.vn" userId="af176dfe-ebe0-47e4-99a4-e0f4d40f7313" providerId="ADAL" clId="{7783C400-6272-4D29-90A0-FDC2C31C6CBF}" dt="2021-03-04T04:04:57.684" v="3075" actId="478"/>
          <ac:inkMkLst>
            <pc:docMk/>
            <pc:sldMk cId="3178036333" sldId="270"/>
            <ac:inkMk id="4" creationId="{964E23D9-0980-4673-944E-64BA1CBA0DC1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4T04:12:44.959" v="3076" actId="478"/>
        <pc:sldMkLst>
          <pc:docMk/>
          <pc:sldMk cId="1809003670" sldId="271"/>
        </pc:sldMkLst>
        <pc:spChg chg="mod">
          <ac:chgData name="hue.tathikim@hust.edu.vn" userId="af176dfe-ebe0-47e4-99a4-e0f4d40f7313" providerId="ADAL" clId="{7783C400-6272-4D29-90A0-FDC2C31C6CBF}" dt="2021-02-28T17:27:19.449" v="745" actId="108"/>
          <ac:spMkLst>
            <pc:docMk/>
            <pc:sldMk cId="1809003670" sldId="271"/>
            <ac:spMk id="2" creationId="{C78875FA-7BE8-4FE3-91C8-B4FE44450D74}"/>
          </ac:spMkLst>
        </pc:spChg>
        <pc:spChg chg="mod">
          <ac:chgData name="hue.tathikim@hust.edu.vn" userId="af176dfe-ebe0-47e4-99a4-e0f4d40f7313" providerId="ADAL" clId="{7783C400-6272-4D29-90A0-FDC2C31C6CBF}" dt="2021-03-02T04:55:15.754" v="2933" actId="14100"/>
          <ac:spMkLst>
            <pc:docMk/>
            <pc:sldMk cId="1809003670" sldId="271"/>
            <ac:spMk id="3" creationId="{448AF8E6-9F6B-4918-902D-6C45F4B62DF8}"/>
          </ac:spMkLst>
        </pc:spChg>
        <pc:inkChg chg="add del">
          <ac:chgData name="hue.tathikim@hust.edu.vn" userId="af176dfe-ebe0-47e4-99a4-e0f4d40f7313" providerId="ADAL" clId="{7783C400-6272-4D29-90A0-FDC2C31C6CBF}" dt="2021-03-04T04:12:44.959" v="3076" actId="478"/>
          <ac:inkMkLst>
            <pc:docMk/>
            <pc:sldMk cId="1809003670" sldId="271"/>
            <ac:inkMk id="4" creationId="{2336140D-2DF6-4610-9D75-E36552604C03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9T02:22:00.810" v="3092" actId="478"/>
        <pc:sldMkLst>
          <pc:docMk/>
          <pc:sldMk cId="169767011" sldId="272"/>
        </pc:sldMkLst>
        <pc:spChg chg="mod">
          <ac:chgData name="hue.tathikim@hust.edu.vn" userId="af176dfe-ebe0-47e4-99a4-e0f4d40f7313" providerId="ADAL" clId="{7783C400-6272-4D29-90A0-FDC2C31C6CBF}" dt="2021-02-28T17:54:19.201" v="972" actId="1076"/>
          <ac:spMkLst>
            <pc:docMk/>
            <pc:sldMk cId="169767011" sldId="272"/>
            <ac:spMk id="2" creationId="{3A096D75-8775-4BE1-BAF8-8CD70F13D737}"/>
          </ac:spMkLst>
        </pc:spChg>
        <pc:spChg chg="mod">
          <ac:chgData name="hue.tathikim@hust.edu.vn" userId="af176dfe-ebe0-47e4-99a4-e0f4d40f7313" providerId="ADAL" clId="{7783C400-6272-4D29-90A0-FDC2C31C6CBF}" dt="2021-02-28T18:10:07.541" v="1473" actId="108"/>
          <ac:spMkLst>
            <pc:docMk/>
            <pc:sldMk cId="169767011" sldId="272"/>
            <ac:spMk id="3" creationId="{493A0EF5-6430-484E-A9CD-B0F7A6ABABD7}"/>
          </ac:spMkLst>
        </pc:spChg>
        <pc:inkChg chg="add del">
          <ac:chgData name="hue.tathikim@hust.edu.vn" userId="af176dfe-ebe0-47e4-99a4-e0f4d40f7313" providerId="ADAL" clId="{7783C400-6272-4D29-90A0-FDC2C31C6CBF}" dt="2021-03-09T02:22:00.810" v="3092" actId="478"/>
          <ac:inkMkLst>
            <pc:docMk/>
            <pc:sldMk cId="169767011" sldId="272"/>
            <ac:inkMk id="4" creationId="{ACBE1544-C472-4E85-99D6-5B272A7FD630}"/>
          </ac:inkMkLst>
        </pc:inkChg>
      </pc:sldChg>
      <pc:sldChg chg="delSp modSp add mod">
        <pc:chgData name="hue.tathikim@hust.edu.vn" userId="af176dfe-ebe0-47e4-99a4-e0f4d40f7313" providerId="ADAL" clId="{7783C400-6272-4D29-90A0-FDC2C31C6CBF}" dt="2021-03-01T16:43:33.766" v="2795" actId="179"/>
        <pc:sldMkLst>
          <pc:docMk/>
          <pc:sldMk cId="0" sldId="273"/>
        </pc:sldMkLst>
        <pc:spChg chg="mod">
          <ac:chgData name="hue.tathikim@hust.edu.vn" userId="af176dfe-ebe0-47e4-99a4-e0f4d40f7313" providerId="ADAL" clId="{7783C400-6272-4D29-90A0-FDC2C31C6CBF}" dt="2021-03-01T16:43:33.766" v="2795" actId="179"/>
          <ac:spMkLst>
            <pc:docMk/>
            <pc:sldMk cId="0" sldId="273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2:48.623" v="2165" actId="27636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32:46.139" v="2674" actId="478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32:42.781" v="2673" actId="478"/>
          <ac:spMkLst>
            <pc:docMk/>
            <pc:sldMk cId="0" sldId="273"/>
            <ac:spMk id="5" creationId="{00000000-0000-0000-0000-000000000000}"/>
          </ac:spMkLst>
        </pc:spChg>
      </pc:sldChg>
      <pc:sldChg chg="modSp new del mod">
        <pc:chgData name="hue.tathikim@hust.edu.vn" userId="af176dfe-ebe0-47e4-99a4-e0f4d40f7313" providerId="ADAL" clId="{7783C400-6272-4D29-90A0-FDC2C31C6CBF}" dt="2021-02-28T17:58:16.444" v="1004" actId="47"/>
        <pc:sldMkLst>
          <pc:docMk/>
          <pc:sldMk cId="608793842" sldId="273"/>
        </pc:sldMkLst>
        <pc:spChg chg="mod">
          <ac:chgData name="hue.tathikim@hust.edu.vn" userId="af176dfe-ebe0-47e4-99a4-e0f4d40f7313" providerId="ADAL" clId="{7783C400-6272-4D29-90A0-FDC2C31C6CBF}" dt="2021-02-28T17:27:23.958" v="747" actId="108"/>
          <ac:spMkLst>
            <pc:docMk/>
            <pc:sldMk cId="608793842" sldId="273"/>
            <ac:spMk id="2" creationId="{8F6BEC7E-982A-45D0-A440-75C66A83C654}"/>
          </ac:spMkLst>
        </pc:spChg>
        <pc:spChg chg="mod">
          <ac:chgData name="hue.tathikim@hust.edu.vn" userId="af176dfe-ebe0-47e4-99a4-e0f4d40f7313" providerId="ADAL" clId="{7783C400-6272-4D29-90A0-FDC2C31C6CBF}" dt="2021-02-28T17:29:29.143" v="777" actId="108"/>
          <ac:spMkLst>
            <pc:docMk/>
            <pc:sldMk cId="608793842" sldId="273"/>
            <ac:spMk id="3" creationId="{81AC6253-DD6C-41CF-BAB3-A83F9B96D662}"/>
          </ac:spMkLst>
        </pc:spChg>
      </pc:sldChg>
      <pc:sldChg chg="addSp delSp modSp new mod">
        <pc:chgData name="hue.tathikim@hust.edu.vn" userId="af176dfe-ebe0-47e4-99a4-e0f4d40f7313" providerId="ADAL" clId="{7783C400-6272-4D29-90A0-FDC2C31C6CBF}" dt="2021-03-04T04:15:15.853" v="3077" actId="478"/>
        <pc:sldMkLst>
          <pc:docMk/>
          <pc:sldMk cId="2305422946" sldId="274"/>
        </pc:sldMkLst>
        <pc:spChg chg="mod">
          <ac:chgData name="hue.tathikim@hust.edu.vn" userId="af176dfe-ebe0-47e4-99a4-e0f4d40f7313" providerId="ADAL" clId="{7783C400-6272-4D29-90A0-FDC2C31C6CBF}" dt="2021-02-28T17:27:25.647" v="748" actId="108"/>
          <ac:spMkLst>
            <pc:docMk/>
            <pc:sldMk cId="2305422946" sldId="274"/>
            <ac:spMk id="2" creationId="{4FD569EB-36EA-436A-9D7B-6B5DBD8F10FE}"/>
          </ac:spMkLst>
        </pc:spChg>
        <pc:spChg chg="mod">
          <ac:chgData name="hue.tathikim@hust.edu.vn" userId="af176dfe-ebe0-47e4-99a4-e0f4d40f7313" providerId="ADAL" clId="{7783C400-6272-4D29-90A0-FDC2C31C6CBF}" dt="2021-02-28T18:15:55.318" v="1547" actId="20577"/>
          <ac:spMkLst>
            <pc:docMk/>
            <pc:sldMk cId="2305422946" sldId="274"/>
            <ac:spMk id="3" creationId="{C6098CAE-70E1-4A10-8F4E-1D939FE3FDC3}"/>
          </ac:spMkLst>
        </pc:spChg>
        <pc:inkChg chg="add del">
          <ac:chgData name="hue.tathikim@hust.edu.vn" userId="af176dfe-ebe0-47e4-99a4-e0f4d40f7313" providerId="ADAL" clId="{7783C400-6272-4D29-90A0-FDC2C31C6CBF}" dt="2021-03-04T04:15:15.853" v="3077" actId="478"/>
          <ac:inkMkLst>
            <pc:docMk/>
            <pc:sldMk cId="2305422946" sldId="274"/>
            <ac:inkMk id="4" creationId="{2D5B8A04-2B38-4D64-9A2A-0203022DD0F7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9T02:22:04.344" v="3093" actId="478"/>
        <pc:sldMkLst>
          <pc:docMk/>
          <pc:sldMk cId="1973484195" sldId="275"/>
        </pc:sldMkLst>
        <pc:spChg chg="mod">
          <ac:chgData name="hue.tathikim@hust.edu.vn" userId="af176dfe-ebe0-47e4-99a4-e0f4d40f7313" providerId="ADAL" clId="{7783C400-6272-4D29-90A0-FDC2C31C6CBF}" dt="2021-02-28T18:16:02.513" v="1548" actId="1076"/>
          <ac:spMkLst>
            <pc:docMk/>
            <pc:sldMk cId="1973484195" sldId="275"/>
            <ac:spMk id="2" creationId="{55174359-DB20-4724-86E4-0252A53C971F}"/>
          </ac:spMkLst>
        </pc:spChg>
        <pc:spChg chg="mod">
          <ac:chgData name="hue.tathikim@hust.edu.vn" userId="af176dfe-ebe0-47e4-99a4-e0f4d40f7313" providerId="ADAL" clId="{7783C400-6272-4D29-90A0-FDC2C31C6CBF}" dt="2021-02-28T18:22:47.233" v="1686" actId="5793"/>
          <ac:spMkLst>
            <pc:docMk/>
            <pc:sldMk cId="1973484195" sldId="275"/>
            <ac:spMk id="3" creationId="{1C45B013-7EA3-46A1-A63A-AB35074207C2}"/>
          </ac:spMkLst>
        </pc:spChg>
        <pc:inkChg chg="add del">
          <ac:chgData name="hue.tathikim@hust.edu.vn" userId="af176dfe-ebe0-47e4-99a4-e0f4d40f7313" providerId="ADAL" clId="{7783C400-6272-4D29-90A0-FDC2C31C6CBF}" dt="2021-03-09T02:22:04.344" v="3093" actId="478"/>
          <ac:inkMkLst>
            <pc:docMk/>
            <pc:sldMk cId="1973484195" sldId="275"/>
            <ac:inkMk id="4" creationId="{7BEF147E-61BF-48C8-B20C-7D05E836244D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9T02:22:09.254" v="3094" actId="478"/>
        <pc:sldMkLst>
          <pc:docMk/>
          <pc:sldMk cId="3381677991" sldId="276"/>
        </pc:sldMkLst>
        <pc:spChg chg="mod">
          <ac:chgData name="hue.tathikim@hust.edu.vn" userId="af176dfe-ebe0-47e4-99a4-e0f4d40f7313" providerId="ADAL" clId="{7783C400-6272-4D29-90A0-FDC2C31C6CBF}" dt="2021-02-28T17:27:29.130" v="750" actId="108"/>
          <ac:spMkLst>
            <pc:docMk/>
            <pc:sldMk cId="3381677991" sldId="276"/>
            <ac:spMk id="2" creationId="{E4585390-A0B2-457A-BEFB-35F6DC3EEF53}"/>
          </ac:spMkLst>
        </pc:spChg>
        <pc:spChg chg="mod">
          <ac:chgData name="hue.tathikim@hust.edu.vn" userId="af176dfe-ebe0-47e4-99a4-e0f4d40f7313" providerId="ADAL" clId="{7783C400-6272-4D29-90A0-FDC2C31C6CBF}" dt="2021-02-28T18:22:23.943" v="1679" actId="20577"/>
          <ac:spMkLst>
            <pc:docMk/>
            <pc:sldMk cId="3381677991" sldId="276"/>
            <ac:spMk id="3" creationId="{6E253D1A-A93A-4365-8C1E-28328E05BFEE}"/>
          </ac:spMkLst>
        </pc:spChg>
        <pc:inkChg chg="add del">
          <ac:chgData name="hue.tathikim@hust.edu.vn" userId="af176dfe-ebe0-47e4-99a4-e0f4d40f7313" providerId="ADAL" clId="{7783C400-6272-4D29-90A0-FDC2C31C6CBF}" dt="2021-03-09T02:22:09.254" v="3094" actId="478"/>
          <ac:inkMkLst>
            <pc:docMk/>
            <pc:sldMk cId="3381677991" sldId="276"/>
            <ac:inkMk id="4" creationId="{6F2E6026-CC6F-437F-9FC7-665F0FD8B05B}"/>
          </ac:inkMkLst>
        </pc:inkChg>
      </pc:sldChg>
      <pc:sldChg chg="addSp delSp modSp new mod modAnim">
        <pc:chgData name="hue.tathikim@hust.edu.vn" userId="af176dfe-ebe0-47e4-99a4-e0f4d40f7313" providerId="ADAL" clId="{7783C400-6272-4D29-90A0-FDC2C31C6CBF}" dt="2021-03-04T04:20:45.066" v="3078" actId="478"/>
        <pc:sldMkLst>
          <pc:docMk/>
          <pc:sldMk cId="3951192495" sldId="277"/>
        </pc:sldMkLst>
        <pc:spChg chg="mod">
          <ac:chgData name="hue.tathikim@hust.edu.vn" userId="af176dfe-ebe0-47e4-99a4-e0f4d40f7313" providerId="ADAL" clId="{7783C400-6272-4D29-90A0-FDC2C31C6CBF}" dt="2021-02-28T17:27:30.855" v="751" actId="108"/>
          <ac:spMkLst>
            <pc:docMk/>
            <pc:sldMk cId="3951192495" sldId="277"/>
            <ac:spMk id="2" creationId="{C1AB3422-31F6-4D1A-84F5-5549F8588711}"/>
          </ac:spMkLst>
        </pc:spChg>
        <pc:spChg chg="mod">
          <ac:chgData name="hue.tathikim@hust.edu.vn" userId="af176dfe-ebe0-47e4-99a4-e0f4d40f7313" providerId="ADAL" clId="{7783C400-6272-4D29-90A0-FDC2C31C6CBF}" dt="2021-02-28T18:23:38.309" v="1696" actId="1076"/>
          <ac:spMkLst>
            <pc:docMk/>
            <pc:sldMk cId="3951192495" sldId="277"/>
            <ac:spMk id="3" creationId="{48EF7610-0342-47FE-BEBE-9AEF7EC2E804}"/>
          </ac:spMkLst>
        </pc:spChg>
        <pc:inkChg chg="add del">
          <ac:chgData name="hue.tathikim@hust.edu.vn" userId="af176dfe-ebe0-47e4-99a4-e0f4d40f7313" providerId="ADAL" clId="{7783C400-6272-4D29-90A0-FDC2C31C6CBF}" dt="2021-03-04T04:20:45.066" v="3078" actId="478"/>
          <ac:inkMkLst>
            <pc:docMk/>
            <pc:sldMk cId="3951192495" sldId="277"/>
            <ac:inkMk id="4" creationId="{53B5AF4B-7C4F-419E-80D3-18A4085A4881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4T04:23:58.445" v="3079" actId="478"/>
        <pc:sldMkLst>
          <pc:docMk/>
          <pc:sldMk cId="1219556353" sldId="278"/>
        </pc:sldMkLst>
        <pc:spChg chg="mod">
          <ac:chgData name="hue.tathikim@hust.edu.vn" userId="af176dfe-ebe0-47e4-99a4-e0f4d40f7313" providerId="ADAL" clId="{7783C400-6272-4D29-90A0-FDC2C31C6CBF}" dt="2021-02-28T18:28:31.806" v="1747"/>
          <ac:spMkLst>
            <pc:docMk/>
            <pc:sldMk cId="1219556353" sldId="278"/>
            <ac:spMk id="2" creationId="{2D807987-62E6-4D70-9A55-5D605E30C888}"/>
          </ac:spMkLst>
        </pc:spChg>
        <pc:spChg chg="mod">
          <ac:chgData name="hue.tathikim@hust.edu.vn" userId="af176dfe-ebe0-47e4-99a4-e0f4d40f7313" providerId="ADAL" clId="{7783C400-6272-4D29-90A0-FDC2C31C6CBF}" dt="2021-02-28T18:33:28.130" v="1827" actId="20577"/>
          <ac:spMkLst>
            <pc:docMk/>
            <pc:sldMk cId="1219556353" sldId="278"/>
            <ac:spMk id="3" creationId="{2137FA6D-89FF-4FE5-8703-89F9A62F081F}"/>
          </ac:spMkLst>
        </pc:spChg>
        <pc:spChg chg="add del mod">
          <ac:chgData name="hue.tathikim@hust.edu.vn" userId="af176dfe-ebe0-47e4-99a4-e0f4d40f7313" providerId="ADAL" clId="{7783C400-6272-4D29-90A0-FDC2C31C6CBF}" dt="2021-02-28T18:30:55.469" v="1765"/>
          <ac:spMkLst>
            <pc:docMk/>
            <pc:sldMk cId="1219556353" sldId="278"/>
            <ac:spMk id="5" creationId="{F458B023-0396-41AD-8618-FB99BBEBF052}"/>
          </ac:spMkLst>
        </pc:spChg>
        <pc:inkChg chg="add del">
          <ac:chgData name="hue.tathikim@hust.edu.vn" userId="af176dfe-ebe0-47e4-99a4-e0f4d40f7313" providerId="ADAL" clId="{7783C400-6272-4D29-90A0-FDC2C31C6CBF}" dt="2021-03-04T04:23:58.445" v="3079" actId="478"/>
          <ac:inkMkLst>
            <pc:docMk/>
            <pc:sldMk cId="1219556353" sldId="278"/>
            <ac:inkMk id="4" creationId="{3F738E8B-13CD-43A1-AB43-2E6ABC33E468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4T04:29:36.599" v="3080" actId="478"/>
        <pc:sldMkLst>
          <pc:docMk/>
          <pc:sldMk cId="3346017341" sldId="279"/>
        </pc:sldMkLst>
        <pc:spChg chg="mod">
          <ac:chgData name="hue.tathikim@hust.edu.vn" userId="af176dfe-ebe0-47e4-99a4-e0f4d40f7313" providerId="ADAL" clId="{7783C400-6272-4D29-90A0-FDC2C31C6CBF}" dt="2021-02-28T18:32:37.321" v="1802" actId="108"/>
          <ac:spMkLst>
            <pc:docMk/>
            <pc:sldMk cId="3346017341" sldId="279"/>
            <ac:spMk id="2" creationId="{889F1147-6FA5-4FC8-8711-0BD87928DE9A}"/>
          </ac:spMkLst>
        </pc:spChg>
        <pc:spChg chg="mod">
          <ac:chgData name="hue.tathikim@hust.edu.vn" userId="af176dfe-ebe0-47e4-99a4-e0f4d40f7313" providerId="ADAL" clId="{7783C400-6272-4D29-90A0-FDC2C31C6CBF}" dt="2021-03-02T05:10:49.784" v="2937" actId="20577"/>
          <ac:spMkLst>
            <pc:docMk/>
            <pc:sldMk cId="3346017341" sldId="279"/>
            <ac:spMk id="3" creationId="{F0135E6C-479A-47C5-AEE4-CCA1F5280F38}"/>
          </ac:spMkLst>
        </pc:spChg>
        <pc:spChg chg="add del mod">
          <ac:chgData name="hue.tathikim@hust.edu.vn" userId="af176dfe-ebe0-47e4-99a4-e0f4d40f7313" providerId="ADAL" clId="{7783C400-6272-4D29-90A0-FDC2C31C6CBF}" dt="2021-02-28T18:31:47.607" v="1780" actId="478"/>
          <ac:spMkLst>
            <pc:docMk/>
            <pc:sldMk cId="3346017341" sldId="279"/>
            <ac:spMk id="5" creationId="{826F99A8-3092-4D26-AAD4-BA947FB15A70}"/>
          </ac:spMkLst>
        </pc:spChg>
        <pc:inkChg chg="add del">
          <ac:chgData name="hue.tathikim@hust.edu.vn" userId="af176dfe-ebe0-47e4-99a4-e0f4d40f7313" providerId="ADAL" clId="{7783C400-6272-4D29-90A0-FDC2C31C6CBF}" dt="2021-03-04T04:29:36.599" v="3080" actId="478"/>
          <ac:inkMkLst>
            <pc:docMk/>
            <pc:sldMk cId="3346017341" sldId="279"/>
            <ac:inkMk id="4" creationId="{B2136F1D-510A-4ED1-8509-B65FED4127A3}"/>
          </ac:inkMkLst>
        </pc:inkChg>
      </pc:sldChg>
      <pc:sldChg chg="addSp modSp new del mod ord">
        <pc:chgData name="hue.tathikim@hust.edu.vn" userId="af176dfe-ebe0-47e4-99a4-e0f4d40f7313" providerId="ADAL" clId="{7783C400-6272-4D29-90A0-FDC2C31C6CBF}" dt="2021-03-04T04:51:50.601" v="3085" actId="47"/>
        <pc:sldMkLst>
          <pc:docMk/>
          <pc:sldMk cId="1028895807" sldId="280"/>
        </pc:sldMkLst>
        <pc:spChg chg="mod">
          <ac:chgData name="hue.tathikim@hust.edu.vn" userId="af176dfe-ebe0-47e4-99a4-e0f4d40f7313" providerId="ADAL" clId="{7783C400-6272-4D29-90A0-FDC2C31C6CBF}" dt="2021-02-28T18:26:07.535" v="1728" actId="27636"/>
          <ac:spMkLst>
            <pc:docMk/>
            <pc:sldMk cId="1028895807" sldId="280"/>
            <ac:spMk id="2" creationId="{8AA3E84F-1335-42EE-B2C1-D4B1F272324E}"/>
          </ac:spMkLst>
        </pc:spChg>
        <pc:spChg chg="mod">
          <ac:chgData name="hue.tathikim@hust.edu.vn" userId="af176dfe-ebe0-47e4-99a4-e0f4d40f7313" providerId="ADAL" clId="{7783C400-6272-4D29-90A0-FDC2C31C6CBF}" dt="2021-02-28T18:28:50.187" v="1754" actId="1076"/>
          <ac:spMkLst>
            <pc:docMk/>
            <pc:sldMk cId="1028895807" sldId="280"/>
            <ac:spMk id="3" creationId="{C9FA42B0-071B-420D-BFE1-42CC6057AC2D}"/>
          </ac:spMkLst>
        </pc:spChg>
        <pc:inkChg chg="add">
          <ac:chgData name="hue.tathikim@hust.edu.vn" userId="af176dfe-ebe0-47e4-99a4-e0f4d40f7313" providerId="ADAL" clId="{7783C400-6272-4D29-90A0-FDC2C31C6CBF}" dt="2021-03-02T07:11:52.523" v="2942"/>
          <ac:inkMkLst>
            <pc:docMk/>
            <pc:sldMk cId="1028895807" sldId="280"/>
            <ac:inkMk id="4" creationId="{F1A6B0C3-7345-4C26-B635-79FC8B09B215}"/>
          </ac:inkMkLst>
        </pc:inkChg>
      </pc:sldChg>
      <pc:sldChg chg="modSp new mod">
        <pc:chgData name="hue.tathikim@hust.edu.vn" userId="af176dfe-ebe0-47e4-99a4-e0f4d40f7313" providerId="ADAL" clId="{7783C400-6272-4D29-90A0-FDC2C31C6CBF}" dt="2021-03-01T17:23:39.247" v="2920" actId="20577"/>
        <pc:sldMkLst>
          <pc:docMk/>
          <pc:sldMk cId="956458558" sldId="281"/>
        </pc:sldMkLst>
        <pc:spChg chg="mod">
          <ac:chgData name="hue.tathikim@hust.edu.vn" userId="af176dfe-ebe0-47e4-99a4-e0f4d40f7313" providerId="ADAL" clId="{7783C400-6272-4D29-90A0-FDC2C31C6CBF}" dt="2021-02-28T12:31:52.027" v="555" actId="108"/>
          <ac:spMkLst>
            <pc:docMk/>
            <pc:sldMk cId="956458558" sldId="281"/>
            <ac:spMk id="2" creationId="{B292EF5E-219F-4936-8868-921306CB0BFD}"/>
          </ac:spMkLst>
        </pc:spChg>
        <pc:spChg chg="mod">
          <ac:chgData name="hue.tathikim@hust.edu.vn" userId="af176dfe-ebe0-47e4-99a4-e0f4d40f7313" providerId="ADAL" clId="{7783C400-6272-4D29-90A0-FDC2C31C6CBF}" dt="2021-03-01T17:23:39.247" v="2920" actId="20577"/>
          <ac:spMkLst>
            <pc:docMk/>
            <pc:sldMk cId="956458558" sldId="281"/>
            <ac:spMk id="3" creationId="{801E213C-DF62-4C38-AB21-78964F9A06FD}"/>
          </ac:spMkLst>
        </pc:spChg>
      </pc:sldChg>
      <pc:sldChg chg="addSp delSp modSp new del mod">
        <pc:chgData name="hue.tathikim@hust.edu.vn" userId="af176dfe-ebe0-47e4-99a4-e0f4d40f7313" providerId="ADAL" clId="{7783C400-6272-4D29-90A0-FDC2C31C6CBF}" dt="2021-02-28T18:37:57.483" v="1885" actId="2696"/>
        <pc:sldMkLst>
          <pc:docMk/>
          <pc:sldMk cId="518656994" sldId="282"/>
        </pc:sldMkLst>
        <pc:spChg chg="mod">
          <ac:chgData name="hue.tathikim@hust.edu.vn" userId="af176dfe-ebe0-47e4-99a4-e0f4d40f7313" providerId="ADAL" clId="{7783C400-6272-4D29-90A0-FDC2C31C6CBF}" dt="2021-02-28T18:09:18.871" v="1470" actId="27636"/>
          <ac:spMkLst>
            <pc:docMk/>
            <pc:sldMk cId="518656994" sldId="282"/>
            <ac:spMk id="2" creationId="{E4E7E006-0D5B-437B-A1BE-4E510938BBC2}"/>
          </ac:spMkLst>
        </pc:spChg>
        <pc:spChg chg="del">
          <ac:chgData name="hue.tathikim@hust.edu.vn" userId="af176dfe-ebe0-47e4-99a4-e0f4d40f7313" providerId="ADAL" clId="{7783C400-6272-4D29-90A0-FDC2C31C6CBF}" dt="2021-02-28T17:59:19.721" v="1006" actId="478"/>
          <ac:spMkLst>
            <pc:docMk/>
            <pc:sldMk cId="518656994" sldId="282"/>
            <ac:spMk id="3" creationId="{72142925-5DD6-4F3C-82EF-B13597D105E1}"/>
          </ac:spMkLst>
        </pc:spChg>
        <pc:spChg chg="add mod">
          <ac:chgData name="hue.tathikim@hust.edu.vn" userId="af176dfe-ebe0-47e4-99a4-e0f4d40f7313" providerId="ADAL" clId="{7783C400-6272-4D29-90A0-FDC2C31C6CBF}" dt="2021-02-28T18:10:31.854" v="1476" actId="108"/>
          <ac:spMkLst>
            <pc:docMk/>
            <pc:sldMk cId="518656994" sldId="282"/>
            <ac:spMk id="20" creationId="{328BD085-8D94-4CB2-8076-85B2C3F8400C}"/>
          </ac:spMkLst>
        </pc:spChg>
        <pc:picChg chg="add del mod">
          <ac:chgData name="hue.tathikim@hust.edu.vn" userId="af176dfe-ebe0-47e4-99a4-e0f4d40f7313" providerId="ADAL" clId="{7783C400-6272-4D29-90A0-FDC2C31C6CBF}" dt="2021-02-28T17:59:28.630" v="1010" actId="478"/>
          <ac:picMkLst>
            <pc:docMk/>
            <pc:sldMk cId="518656994" sldId="282"/>
            <ac:picMk id="5" creationId="{F3EA6D94-A730-4057-8794-19E22F038C1A}"/>
          </ac:picMkLst>
        </pc:picChg>
        <pc:picChg chg="add del mod">
          <ac:chgData name="hue.tathikim@hust.edu.vn" userId="af176dfe-ebe0-47e4-99a4-e0f4d40f7313" providerId="ADAL" clId="{7783C400-6272-4D29-90A0-FDC2C31C6CBF}" dt="2021-02-28T18:01:04.561" v="1036" actId="478"/>
          <ac:picMkLst>
            <pc:docMk/>
            <pc:sldMk cId="518656994" sldId="282"/>
            <ac:picMk id="7" creationId="{492796C5-9EC5-4FBA-9B7A-2D7C0D8E9DBB}"/>
          </ac:picMkLst>
        </pc:picChg>
        <pc:picChg chg="add del mod">
          <ac:chgData name="hue.tathikim@hust.edu.vn" userId="af176dfe-ebe0-47e4-99a4-e0f4d40f7313" providerId="ADAL" clId="{7783C400-6272-4D29-90A0-FDC2C31C6CBF}" dt="2021-02-28T18:01:03.021" v="1035" actId="478"/>
          <ac:picMkLst>
            <pc:docMk/>
            <pc:sldMk cId="518656994" sldId="282"/>
            <ac:picMk id="9" creationId="{EB12B596-F8E2-4700-BF4C-D1106533BC0C}"/>
          </ac:picMkLst>
        </pc:picChg>
        <pc:picChg chg="add del mod">
          <ac:chgData name="hue.tathikim@hust.edu.vn" userId="af176dfe-ebe0-47e4-99a4-e0f4d40f7313" providerId="ADAL" clId="{7783C400-6272-4D29-90A0-FDC2C31C6CBF}" dt="2021-02-28T18:02:38.142" v="1077" actId="478"/>
          <ac:picMkLst>
            <pc:docMk/>
            <pc:sldMk cId="518656994" sldId="282"/>
            <ac:picMk id="11" creationId="{BEFC9DBC-DE0C-4CCB-8A62-D5ED317282ED}"/>
          </ac:picMkLst>
        </pc:picChg>
        <pc:picChg chg="add del mod">
          <ac:chgData name="hue.tathikim@hust.edu.vn" userId="af176dfe-ebe0-47e4-99a4-e0f4d40f7313" providerId="ADAL" clId="{7783C400-6272-4D29-90A0-FDC2C31C6CBF}" dt="2021-02-28T18:05:37.741" v="1119" actId="478"/>
          <ac:picMkLst>
            <pc:docMk/>
            <pc:sldMk cId="518656994" sldId="282"/>
            <ac:picMk id="13" creationId="{1345168C-B909-4150-BBB9-D8CAE4235D18}"/>
          </ac:picMkLst>
        </pc:picChg>
        <pc:picChg chg="add del mod">
          <ac:chgData name="hue.tathikim@hust.edu.vn" userId="af176dfe-ebe0-47e4-99a4-e0f4d40f7313" providerId="ADAL" clId="{7783C400-6272-4D29-90A0-FDC2C31C6CBF}" dt="2021-02-28T18:05:36.303" v="1118" actId="478"/>
          <ac:picMkLst>
            <pc:docMk/>
            <pc:sldMk cId="518656994" sldId="282"/>
            <ac:picMk id="15" creationId="{4562E546-2A7B-4950-A66A-6397419163F6}"/>
          </ac:picMkLst>
        </pc:picChg>
        <pc:picChg chg="add mod">
          <ac:chgData name="hue.tathikim@hust.edu.vn" userId="af176dfe-ebe0-47e4-99a4-e0f4d40f7313" providerId="ADAL" clId="{7783C400-6272-4D29-90A0-FDC2C31C6CBF}" dt="2021-02-28T18:04:44.058" v="1109" actId="14100"/>
          <ac:picMkLst>
            <pc:docMk/>
            <pc:sldMk cId="518656994" sldId="282"/>
            <ac:picMk id="17" creationId="{E624E638-8558-4A3F-9CDB-839AA18E50F0}"/>
          </ac:picMkLst>
        </pc:picChg>
        <pc:picChg chg="add mod">
          <ac:chgData name="hue.tathikim@hust.edu.vn" userId="af176dfe-ebe0-47e4-99a4-e0f4d40f7313" providerId="ADAL" clId="{7783C400-6272-4D29-90A0-FDC2C31C6CBF}" dt="2021-02-28T18:09:29.841" v="1471" actId="1076"/>
          <ac:picMkLst>
            <pc:docMk/>
            <pc:sldMk cId="518656994" sldId="282"/>
            <ac:picMk id="19" creationId="{BD034697-F1BA-4650-B73B-91FA71588E9D}"/>
          </ac:picMkLst>
        </pc:picChg>
      </pc:sldChg>
      <pc:sldChg chg="new del">
        <pc:chgData name="hue.tathikim@hust.edu.vn" userId="af176dfe-ebe0-47e4-99a4-e0f4d40f7313" providerId="ADAL" clId="{7783C400-6272-4D29-90A0-FDC2C31C6CBF}" dt="2021-02-28T18:38:14.269" v="1888" actId="47"/>
        <pc:sldMkLst>
          <pc:docMk/>
          <pc:sldMk cId="3304099082" sldId="282"/>
        </pc:sldMkLst>
      </pc:sldChg>
      <pc:sldChg chg="addSp delSp add mod">
        <pc:chgData name="hue.tathikim@hust.edu.vn" userId="af176dfe-ebe0-47e4-99a4-e0f4d40f7313" providerId="ADAL" clId="{7783C400-6272-4D29-90A0-FDC2C31C6CBF}" dt="2021-03-09T02:21:45.005" v="3088" actId="478"/>
        <pc:sldMkLst>
          <pc:docMk/>
          <pc:sldMk cId="2554960149" sldId="283"/>
        </pc:sldMkLst>
        <pc:inkChg chg="add del">
          <ac:chgData name="hue.tathikim@hust.edu.vn" userId="af176dfe-ebe0-47e4-99a4-e0f4d40f7313" providerId="ADAL" clId="{7783C400-6272-4D29-90A0-FDC2C31C6CBF}" dt="2021-03-09T02:21:45.005" v="3088" actId="478"/>
          <ac:inkMkLst>
            <pc:docMk/>
            <pc:sldMk cId="2554960149" sldId="283"/>
            <ac:inkMk id="3" creationId="{D13A1557-5567-446B-891D-DD3E57EC869E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4T03:46:49.412" v="3074" actId="478"/>
        <pc:sldMkLst>
          <pc:docMk/>
          <pc:sldMk cId="3730102328" sldId="284"/>
        </pc:sldMkLst>
        <pc:spChg chg="mod">
          <ac:chgData name="hue.tathikim@hust.edu.vn" userId="af176dfe-ebe0-47e4-99a4-e0f4d40f7313" providerId="ADAL" clId="{7783C400-6272-4D29-90A0-FDC2C31C6CBF}" dt="2021-02-28T18:43:45.963" v="1978" actId="6549"/>
          <ac:spMkLst>
            <pc:docMk/>
            <pc:sldMk cId="3730102328" sldId="284"/>
            <ac:spMk id="2" creationId="{52EC871B-2D41-4D11-A55A-0D9C7D3EFA0F}"/>
          </ac:spMkLst>
        </pc:spChg>
        <pc:spChg chg="del">
          <ac:chgData name="hue.tathikim@hust.edu.vn" userId="af176dfe-ebe0-47e4-99a4-e0f4d40f7313" providerId="ADAL" clId="{7783C400-6272-4D29-90A0-FDC2C31C6CBF}" dt="2021-02-28T18:41:01.821" v="1898" actId="478"/>
          <ac:spMkLst>
            <pc:docMk/>
            <pc:sldMk cId="3730102328" sldId="284"/>
            <ac:spMk id="3" creationId="{5B3A2C40-1E91-49EE-9432-A233FC5749CD}"/>
          </ac:spMkLst>
        </pc:spChg>
        <pc:spChg chg="add mod">
          <ac:chgData name="hue.tathikim@hust.edu.vn" userId="af176dfe-ebe0-47e4-99a4-e0f4d40f7313" providerId="ADAL" clId="{7783C400-6272-4D29-90A0-FDC2C31C6CBF}" dt="2021-02-28T18:46:26.170" v="2050" actId="14100"/>
          <ac:spMkLst>
            <pc:docMk/>
            <pc:sldMk cId="3730102328" sldId="284"/>
            <ac:spMk id="6" creationId="{6AF14D0B-CDAA-4A6D-8D3B-8012263D14E6}"/>
          </ac:spMkLst>
        </pc:spChg>
        <pc:spChg chg="add mod">
          <ac:chgData name="hue.tathikim@hust.edu.vn" userId="af176dfe-ebe0-47e4-99a4-e0f4d40f7313" providerId="ADAL" clId="{7783C400-6272-4D29-90A0-FDC2C31C6CBF}" dt="2021-02-28T18:46:04.047" v="2044" actId="14100"/>
          <ac:spMkLst>
            <pc:docMk/>
            <pc:sldMk cId="3730102328" sldId="284"/>
            <ac:spMk id="7" creationId="{88E5ADC9-8CC5-4C85-A9AD-8E68D7D50AEA}"/>
          </ac:spMkLst>
        </pc:spChg>
        <pc:spChg chg="add mod">
          <ac:chgData name="hue.tathikim@hust.edu.vn" userId="af176dfe-ebe0-47e4-99a4-e0f4d40f7313" providerId="ADAL" clId="{7783C400-6272-4D29-90A0-FDC2C31C6CBF}" dt="2021-02-28T18:46:17.397" v="2048" actId="14100"/>
          <ac:spMkLst>
            <pc:docMk/>
            <pc:sldMk cId="3730102328" sldId="284"/>
            <ac:spMk id="8" creationId="{770D0F11-5627-4D81-BD00-22BBE6BBAB59}"/>
          </ac:spMkLst>
        </pc:spChg>
        <pc:picChg chg="add mod">
          <ac:chgData name="hue.tathikim@hust.edu.vn" userId="af176dfe-ebe0-47e4-99a4-e0f4d40f7313" providerId="ADAL" clId="{7783C400-6272-4D29-90A0-FDC2C31C6CBF}" dt="2021-02-28T18:44:11.306" v="1984" actId="1076"/>
          <ac:picMkLst>
            <pc:docMk/>
            <pc:sldMk cId="3730102328" sldId="284"/>
            <ac:picMk id="5" creationId="{698B6CE0-1A13-4FE6-8444-2A0D998204E4}"/>
          </ac:picMkLst>
        </pc:picChg>
        <pc:inkChg chg="add del">
          <ac:chgData name="hue.tathikim@hust.edu.vn" userId="af176dfe-ebe0-47e4-99a4-e0f4d40f7313" providerId="ADAL" clId="{7783C400-6272-4D29-90A0-FDC2C31C6CBF}" dt="2021-03-04T03:46:49.412" v="3074" actId="478"/>
          <ac:inkMkLst>
            <pc:docMk/>
            <pc:sldMk cId="3730102328" sldId="284"/>
            <ac:inkMk id="3" creationId="{61564372-3E34-48E4-BBBD-0AF82EDAADBD}"/>
          </ac:inkMkLst>
        </pc:inkChg>
      </pc:sldChg>
      <pc:sldChg chg="addSp delSp modSp new mod">
        <pc:chgData name="hue.tathikim@hust.edu.vn" userId="af176dfe-ebe0-47e4-99a4-e0f4d40f7313" providerId="ADAL" clId="{7783C400-6272-4D29-90A0-FDC2C31C6CBF}" dt="2021-03-04T04:51:47.957" v="3084" actId="478"/>
        <pc:sldMkLst>
          <pc:docMk/>
          <pc:sldMk cId="3346327582" sldId="285"/>
        </pc:sldMkLst>
        <pc:spChg chg="mod">
          <ac:chgData name="hue.tathikim@hust.edu.vn" userId="af176dfe-ebe0-47e4-99a4-e0f4d40f7313" providerId="ADAL" clId="{7783C400-6272-4D29-90A0-FDC2C31C6CBF}" dt="2021-02-28T18:48:35.146" v="2058" actId="108"/>
          <ac:spMkLst>
            <pc:docMk/>
            <pc:sldMk cId="3346327582" sldId="285"/>
            <ac:spMk id="2" creationId="{E951F4B9-94C6-47B1-A897-C1BE342B361D}"/>
          </ac:spMkLst>
        </pc:spChg>
        <pc:spChg chg="del">
          <ac:chgData name="hue.tathikim@hust.edu.vn" userId="af176dfe-ebe0-47e4-99a4-e0f4d40f7313" providerId="ADAL" clId="{7783C400-6272-4D29-90A0-FDC2C31C6CBF}" dt="2021-02-28T18:48:51.027" v="2059" actId="478"/>
          <ac:spMkLst>
            <pc:docMk/>
            <pc:sldMk cId="3346327582" sldId="285"/>
            <ac:spMk id="3" creationId="{E6B7DFC9-8ED8-43F4-8E69-3BF228E50508}"/>
          </ac:spMkLst>
        </pc:spChg>
        <pc:spChg chg="add mod">
          <ac:chgData name="hue.tathikim@hust.edu.vn" userId="af176dfe-ebe0-47e4-99a4-e0f4d40f7313" providerId="ADAL" clId="{7783C400-6272-4D29-90A0-FDC2C31C6CBF}" dt="2021-02-28T18:50:18.227" v="2075" actId="1076"/>
          <ac:spMkLst>
            <pc:docMk/>
            <pc:sldMk cId="3346327582" sldId="285"/>
            <ac:spMk id="4" creationId="{5CA83A07-D3B3-45B7-A3CB-AC7488017A7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" creationId="{565FAA9A-2036-4799-8430-EA4EE29D3E2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" creationId="{E8270881-78D2-4058-810C-0563CBB83CE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" creationId="{8E65B820-7511-49E3-9494-6542010DC96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" creationId="{3FD9DF4F-FFD4-4DC0-993B-06AF7928BC2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" creationId="{93F47F55-1EBB-49F8-AA6E-63CFB21013D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" creationId="{6F8BC54C-86ED-41B7-B782-0EEA8FE6390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" creationId="{6EBD99AD-8D2D-4ED8-B23C-2F27ED28AD2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" creationId="{519C6736-E8F7-459B-A19A-CC555472690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" creationId="{4D675030-FBEC-4872-BBAE-BFB021A188D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" creationId="{68F7CF46-7033-4B7B-A1D0-F42D859BF4A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7" creationId="{57B951B3-61ED-421D-9C98-5C19C4E13C6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8" creationId="{06430651-3739-43F8-AD59-30EFEF4EB55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9" creationId="{311B1459-8328-4211-A46B-B81518D66013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0" creationId="{143888A9-47FC-48F0-B5D3-82F70B28B57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1" creationId="{5D48C14E-296C-45BB-9314-AA60133295B3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2" creationId="{6F40274C-2A8C-4647-B5E5-10B1E7DF009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3" creationId="{A2A30FFB-6405-4F30-80D4-EF59633C469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4" creationId="{83DC51C6-169B-40FA-9F45-A675DE54BAD5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5" creationId="{701EC3A7-2E3E-4919-8E94-A9735341B4F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6" creationId="{886FDD47-2A04-4194-83A5-B742FE3A4B0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7" creationId="{1D750F20-19DD-4E4B-BB86-FB9759F32B2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8" creationId="{02464557-5C28-4876-B311-FB1C245E4F4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29" creationId="{6C11E8B9-03BA-48CD-8AB2-C976AC2EB09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0" creationId="{E58C5C9C-05F7-4260-967E-C652F03EA3D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1" creationId="{F78BB265-E4AD-405B-920B-25EF6437480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2" creationId="{956D28CE-CF77-4A3E-B388-183EACD2D87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3" creationId="{2B741CD2-FCE9-4FDB-9E6C-35D52B049BE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4" creationId="{19293372-BB59-4E98-BE47-E6AB8F36A5A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5" creationId="{01BB0D3D-1D2C-438B-80BD-B2ED1E3EF9D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6" creationId="{CDBEB1A9-3F6C-4B6E-BD48-CA69DBCB80C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7" creationId="{541EF214-85E8-4CC1-9978-787486A3E3F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8" creationId="{28A05362-C999-45F4-972A-14CFD308B98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39" creationId="{7000B5A0-72B9-4DE3-8ED8-FA5253A522B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0" creationId="{83F532AF-84E5-4F4D-A4D9-E4E85B005DB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1" creationId="{A0AB0C4E-9779-416C-8B1D-034096847663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2" creationId="{1B50453F-03E8-4016-B328-D65058FE3FA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3" creationId="{92CE6F4C-CBA0-40C7-8359-CF0B1E5A25D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4" creationId="{ACE0A2C8-6323-43A4-937F-C222E4E681E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5" creationId="{4578964F-6957-4447-B82E-51EE4F411F3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6" creationId="{6E9772B4-FD05-479F-8DEE-60222F23A65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7" creationId="{7AB67EA1-4AED-4162-A81B-38CB5A6D4A0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8" creationId="{32599075-D71E-43E2-B47E-0900CE9C916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49" creationId="{2C486772-3961-42EF-8AE9-0DC299108783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0" creationId="{5F3394AA-36D5-41FD-9C67-CA826369932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1" creationId="{4D2A22F1-69E4-46FA-9B3D-82AAD267812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2" creationId="{42B4A3A7-E7BB-4835-9FC0-246D735A08D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3" creationId="{57CB6A31-8A4C-41F1-93D3-42FE8D54D9E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4" creationId="{0EDA57DB-27FD-4703-88C7-8525469833D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5" creationId="{3A31FE1F-7F49-423D-AE15-3C80D0BF5A2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6" creationId="{AFB6A128-C989-476B-97AB-83BF5CD94C1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7" creationId="{7267EE4E-00F7-4CB7-A89E-E6EEB30B9D0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8" creationId="{24C8600E-5A96-483B-A695-679B9DDD339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59" creationId="{AE2A1019-5F5B-47DA-A965-B21567F7FF0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0" creationId="{12CDC658-5361-4499-B2FC-87D14180D01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1" creationId="{2E089D05-FDAD-4D7D-8177-04DE2AE2493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2" creationId="{120B511D-4313-4774-B4B8-71A7D7AA618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3" creationId="{BC64E88B-C613-4F08-BC90-5BE2A4521D2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4" creationId="{BF4F85B7-4E13-48E3-B727-44AF9F58873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5" creationId="{951C3BC9-8010-4705-AF85-1428E4140E1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6" creationId="{6D6D9293-33B9-4335-8CAE-4A29E8EF3F9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7" creationId="{8C89AC55-0644-44A7-8EF0-832642C836A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8" creationId="{3FDB4A4C-BB72-4992-B3BC-CA0BD1517E95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69" creationId="{B2393AF7-A785-44B1-9A4E-135600BF0DF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0" creationId="{281AABBE-CD3A-486B-9A2C-F8FB904EA99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1" creationId="{F9A2989B-078E-4447-AD38-B6ED9A9501A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2" creationId="{4CA51F4D-1AFA-4727-8E66-489D5D7C3AC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3" creationId="{F6CBB9F2-9AAF-4C41-80DA-D6DC466E0A0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4" creationId="{D85B467F-F68B-4944-B812-11FCF1BDC3A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5" creationId="{DAAEDD9F-6BEF-47AB-951D-346F81E97BB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6" creationId="{529F96A8-2233-4285-BDF6-F701079FFA4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7" creationId="{A9713550-C885-4DEA-A21F-A5F8D2ABCF8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8" creationId="{C08DA388-AF1F-47D7-B5FA-A2041CF6690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79" creationId="{336BFEA7-589B-45E4-9F22-8A8336B9CE5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0" creationId="{9CD9F6DE-64B7-4743-BD8C-AF294F04AA0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1" creationId="{0107AB15-7580-4DAB-8F20-2AA30A579AB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2" creationId="{ED14888C-F5DC-46C7-B08E-33F49091813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3" creationId="{BC14D0B9-C61E-458D-9D13-15556626CBE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4" creationId="{90404CC0-C4A2-4042-8836-FA052C795CF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5" creationId="{1EE902D4-3E58-4844-A3B5-F366A3A2D52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6" creationId="{70D74A69-64E1-4C58-8AC2-19CFF412F7D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7" creationId="{362A40A7-0A67-46DB-BE2C-EC8FCCC5734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8" creationId="{2454525B-1DCD-446E-9EA1-8446DA91947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89" creationId="{3A68734A-85F5-45CB-98DE-1C0255E0772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0" creationId="{DBEEECE8-3FE0-4F60-8731-122864EE00B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1" creationId="{40751AD2-9C8E-4667-8850-1D96E250CE7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2" creationId="{BEED9510-576A-4CD2-BF03-BE9DADA1EB15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3" creationId="{E3D42613-6B35-434D-B2D3-1DF54B71E9F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4" creationId="{B66B7A19-539E-4D0C-9728-D6659C52699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5" creationId="{9881C6DB-96DB-4173-B629-5A266EA96DD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6" creationId="{D8DC4D10-27E1-42AA-B35B-8783D896980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7" creationId="{910C41DD-CD27-4367-AC49-7852ACB6448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8" creationId="{36CC1350-1C52-407D-BF5D-2D2A81C3CBC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99" creationId="{DD627F66-A964-4AB6-B92F-29BB9596491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0" creationId="{65FE3AE6-7B36-4F55-BBD3-C48FDC46601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1" creationId="{8AEBCFC6-A2FF-4013-9611-5D780F8FFA7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2" creationId="{DA820F63-A6EA-4BAA-8C77-303351599AC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3" creationId="{CEF3A1D9-2975-4ED8-8D17-4E18259E32C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4" creationId="{8462F300-B7A5-40B8-A2C2-9B50566CD11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5" creationId="{46CB4975-85A3-4EB5-9989-7F2B7B2D846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6" creationId="{3322E4F0-3093-45E0-935B-A015DDD1C32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7" creationId="{751E8779-E3CE-4C99-8AFE-49D627EE4DBC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8" creationId="{798315DD-6970-4CF1-8F12-CEE8C2CE0B4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09" creationId="{1DE014A6-AA4F-4886-BF38-22B3EEEDAD8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0" creationId="{526FD5F0-6694-4745-B42F-10129F65F15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1" creationId="{C74C71A7-3389-431A-BA31-C46D522E4BC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2" creationId="{FA9CA6AA-15AD-4AD1-84DD-80360566ED4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3" creationId="{07AE5A69-A101-49D5-BE35-38396278D7D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4" creationId="{1E317AC7-1713-4186-9DE0-BF12F135786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5" creationId="{1CD86B7E-D339-4AC9-A45C-2686A7F4C01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6" creationId="{C7D73742-CFAB-4907-9F87-851BEFC60B2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7" creationId="{46CF7D1A-4EE3-4546-AFE3-D2311E1D355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8" creationId="{67A478C7-99C9-420A-B9C5-75BB35AC83D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19" creationId="{72B5ABF1-42A3-41CD-9C6E-CAE3577316E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0" creationId="{9D162F87-2C9F-43EE-AD38-A507FA9D298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1" creationId="{F1877885-1273-48E8-99BF-210861CF8A8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2" creationId="{EDAF0DB0-1F86-4528-B461-5B727AFC0AB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3" creationId="{246D5ED5-43AA-4DF2-BB05-C8E4BDFA6CC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4" creationId="{13245689-48D8-4732-9FE7-01371008EB0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5" creationId="{CCCDDB20-82CB-4170-840A-57E29F20814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6" creationId="{4B612D1A-4143-4F4F-8F36-22ABA0B72045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7" creationId="{1C1AC9B3-BB91-4C29-A8F6-FD1CE562729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8" creationId="{8C8D2CAF-CAB6-4C49-B95B-9B6EC0A6F9E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29" creationId="{44A92D7A-7B31-421C-8D75-F27E7DCBE08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0" creationId="{EBB46BD5-F994-4825-8BF4-1CB2C409C9E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1" creationId="{343D6D67-F37A-4162-9E43-46B384A253B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2" creationId="{E176DD91-E0E9-49DF-9089-EE60AABE429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3" creationId="{A40EBB88-DECA-4C48-B5B3-0A45077CDF1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4" creationId="{B343A8F9-3B68-4065-8B15-B2829BC2E38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5" creationId="{9F8D41C8-A08C-46BD-A1B2-EB0F90A6423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6" creationId="{83D7F71A-28BD-4DAD-A420-0CCCB8A7E69E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7" creationId="{0CFE5DED-7E18-4752-BE0E-429FAE38E40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8" creationId="{CF7A9DD0-ECD6-4B3A-95D8-31542AE0E7A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39" creationId="{FCFAEB8D-6F1D-46B6-8F68-9C696A16E43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0" creationId="{810C484D-746A-43FA-BA68-6A53C4B6031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1" creationId="{DCB96B83-38C3-4A5B-9B32-FBB0A93B8D86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2" creationId="{7F669124-EC65-47EE-B331-A9EBCE975EF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3" creationId="{2FB16338-C320-46A0-9CBA-7BF28123315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4" creationId="{5F11EEC4-BA1F-487D-8F8D-4510A04FEA2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5" creationId="{AE059B7C-FD30-4EDB-AEA8-D0B4435C489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6" creationId="{B17CD898-3ABB-4E3E-88D8-92F44CD1CDA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7" creationId="{B21DDBF4-9C60-48C1-A511-0D0957B54410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8" creationId="{06FDC68C-E3BF-42A7-8CA6-31DFF92FE20D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49" creationId="{E85DB4FC-7C51-4427-993C-482F338E2C5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0" creationId="{53DF153E-35D3-42C4-B5A4-31F5C046849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1" creationId="{5672089F-4F1E-424F-A315-E044B126F56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2" creationId="{F2725633-F16F-478C-8DCA-0638E5652850}"/>
          </ac:spMkLst>
        </pc:spChg>
        <pc:spChg chg="add mod">
          <ac:chgData name="hue.tathikim@hust.edu.vn" userId="af176dfe-ebe0-47e4-99a4-e0f4d40f7313" providerId="ADAL" clId="{7783C400-6272-4D29-90A0-FDC2C31C6CBF}" dt="2021-02-28T18:49:58.403" v="2071" actId="1076"/>
          <ac:spMkLst>
            <pc:docMk/>
            <pc:sldMk cId="3346327582" sldId="285"/>
            <ac:spMk id="153" creationId="{C3B7CA6E-5FD5-4D45-96FF-C1C0E2D273B4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6" creationId="{73BEF599-C786-41D6-87F2-9CA6C98F99E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7" creationId="{97F57892-2FB9-47C7-8E96-07E1F1CDA57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8" creationId="{3E54E2D0-BDC0-4D48-B258-4B270BD7810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59" creationId="{4232063E-4381-4D45-912E-151EC4487458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0" creationId="{C602A2C6-CA23-4124-AF79-47C86074AEE5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1" creationId="{115CC61C-2677-4D58-B7D3-FBC50ABBCCAF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2" creationId="{74F85990-EE59-4FC6-B0EE-0501161008B2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3" creationId="{C6A3A9AB-873F-4C9C-860E-2CF5E86B975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4" creationId="{F3D5AABF-E009-4948-8CA2-699653AED6F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65" creationId="{6C2BA434-C2DB-482D-8480-09796F653863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67" creationId="{4FA11B38-D05D-4912-96C7-151C5C2FD78E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68" creationId="{4C9208F9-A402-4EAC-B792-768B871562E1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69" creationId="{DA094A58-4B2F-46CD-BB1C-35258B31D7F2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70" creationId="{E27D7B59-D5EE-444F-91D3-013C84D7039D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71" creationId="{8C87FFB7-2FB0-4FA2-988E-30A4F8D48197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73" creationId="{31AB1F74-D4C3-4F24-A3E5-D70E9FEAD321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74" creationId="{FF9FFC7D-7452-42E1-B7CB-FFACAEE68ACF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75" creationId="{7711ECE6-8A93-4541-8C2F-E432D3FBE2CB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78" creationId="{7B9D4BD1-0CC8-4378-B1D9-976D6B3661A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79" creationId="{B69552D6-11FF-4116-95D5-AC1A63359B26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80" creationId="{FED63AE3-1B60-473B-8373-41B91C1F692A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82" creationId="{248A9648-B49D-4DFE-A548-5A22EAA18A89}"/>
          </ac:spMkLst>
        </pc:spChg>
        <pc:spChg chg="mod">
          <ac:chgData name="hue.tathikim@hust.edu.vn" userId="af176dfe-ebe0-47e4-99a4-e0f4d40f7313" providerId="ADAL" clId="{7783C400-6272-4D29-90A0-FDC2C31C6CBF}" dt="2021-02-28T18:49:24.552" v="2066" actId="208"/>
          <ac:spMkLst>
            <pc:docMk/>
            <pc:sldMk cId="3346327582" sldId="285"/>
            <ac:spMk id="183" creationId="{8193BAE8-014B-4B8D-975F-780BB9D20A30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84" creationId="{9BE4A757-177A-4037-8DE3-9E7628B39CAE}"/>
          </ac:spMkLst>
        </pc:spChg>
        <pc:spChg chg="add del mod">
          <ac:chgData name="hue.tathikim@hust.edu.vn" userId="af176dfe-ebe0-47e4-99a4-e0f4d40f7313" providerId="ADAL" clId="{7783C400-6272-4D29-90A0-FDC2C31C6CBF}" dt="2021-02-28T18:49:36.408" v="2068" actId="478"/>
          <ac:spMkLst>
            <pc:docMk/>
            <pc:sldMk cId="3346327582" sldId="285"/>
            <ac:spMk id="185" creationId="{E8DBFE9E-FA97-46A1-96E0-5AA2F0BDC801}"/>
          </ac:spMkLst>
        </pc:spChg>
        <pc:spChg chg="add mod">
          <ac:chgData name="hue.tathikim@hust.edu.vn" userId="af176dfe-ebe0-47e4-99a4-e0f4d40f7313" providerId="ADAL" clId="{7783C400-6272-4D29-90A0-FDC2C31C6CBF}" dt="2021-02-28T18:49:44.001" v="2070" actId="14100"/>
          <ac:spMkLst>
            <pc:docMk/>
            <pc:sldMk cId="3346327582" sldId="285"/>
            <ac:spMk id="186" creationId="{3596B6F2-A200-42A8-BCBC-EEB58332C25C}"/>
          </ac:spMkLst>
        </pc:spChg>
        <pc:grpChg chg="add mod">
          <ac:chgData name="hue.tathikim@hust.edu.vn" userId="af176dfe-ebe0-47e4-99a4-e0f4d40f7313" providerId="ADAL" clId="{7783C400-6272-4D29-90A0-FDC2C31C6CBF}" dt="2021-02-28T18:49:44.001" v="2070" actId="14100"/>
          <ac:grpSpMkLst>
            <pc:docMk/>
            <pc:sldMk cId="3346327582" sldId="285"/>
            <ac:grpSpMk id="5" creationId="{CF9C6E86-3732-4BA0-A1B7-5F26EBEA5D9D}"/>
          </ac:grpSpMkLst>
        </pc:grpChg>
        <pc:grpChg chg="add mod">
          <ac:chgData name="hue.tathikim@hust.edu.vn" userId="af176dfe-ebe0-47e4-99a4-e0f4d40f7313" providerId="ADAL" clId="{7783C400-6272-4D29-90A0-FDC2C31C6CBF}" dt="2021-02-28T18:49:44.001" v="2070" actId="14100"/>
          <ac:grpSpMkLst>
            <pc:docMk/>
            <pc:sldMk cId="3346327582" sldId="285"/>
            <ac:grpSpMk id="155" creationId="{3EAF767C-AB0F-47BA-B275-7F285E8B875C}"/>
          </ac:grpSpMkLst>
        </pc:grpChg>
        <pc:grpChg chg="add mod">
          <ac:chgData name="hue.tathikim@hust.edu.vn" userId="af176dfe-ebe0-47e4-99a4-e0f4d40f7313" providerId="ADAL" clId="{7783C400-6272-4D29-90A0-FDC2C31C6CBF}" dt="2021-02-28T18:49:44.001" v="2070" actId="14100"/>
          <ac:grpSpMkLst>
            <pc:docMk/>
            <pc:sldMk cId="3346327582" sldId="285"/>
            <ac:grpSpMk id="172" creationId="{CBFA770D-FB32-48DB-9BFA-E2ABCECCCA73}"/>
          </ac:grpSpMkLst>
        </pc:grpChg>
        <pc:grpChg chg="add mod">
          <ac:chgData name="hue.tathikim@hust.edu.vn" userId="af176dfe-ebe0-47e4-99a4-e0f4d40f7313" providerId="ADAL" clId="{7783C400-6272-4D29-90A0-FDC2C31C6CBF}" dt="2021-02-28T18:49:44.001" v="2070" actId="14100"/>
          <ac:grpSpMkLst>
            <pc:docMk/>
            <pc:sldMk cId="3346327582" sldId="285"/>
            <ac:grpSpMk id="177" creationId="{9A2F7DF9-2AFE-4C3C-8AED-0513E4FAF783}"/>
          </ac:grpSpMkLst>
        </pc:grpChg>
        <pc:grpChg chg="add mod">
          <ac:chgData name="hue.tathikim@hust.edu.vn" userId="af176dfe-ebe0-47e4-99a4-e0f4d40f7313" providerId="ADAL" clId="{7783C400-6272-4D29-90A0-FDC2C31C6CBF}" dt="2021-02-28T18:49:44.001" v="2070" actId="14100"/>
          <ac:grpSpMkLst>
            <pc:docMk/>
            <pc:sldMk cId="3346327582" sldId="285"/>
            <ac:grpSpMk id="181" creationId="{C47345B9-77B1-4458-A936-CBE21C9722F5}"/>
          </ac:grpSpMkLst>
        </pc:grpChg>
        <pc:graphicFrameChg chg="add mod modGraphic">
          <ac:chgData name="hue.tathikim@hust.edu.vn" userId="af176dfe-ebe0-47e4-99a4-e0f4d40f7313" providerId="ADAL" clId="{7783C400-6272-4D29-90A0-FDC2C31C6CBF}" dt="2021-02-28T18:49:44.001" v="2070" actId="14100"/>
          <ac:graphicFrameMkLst>
            <pc:docMk/>
            <pc:sldMk cId="3346327582" sldId="285"/>
            <ac:graphicFrameMk id="166" creationId="{E8400D60-2D0D-4563-8CC3-6F70DF0393F1}"/>
          </ac:graphicFrameMkLst>
        </pc:graphicFrameChg>
        <pc:graphicFrameChg chg="add mod modGraphic">
          <ac:chgData name="hue.tathikim@hust.edu.vn" userId="af176dfe-ebe0-47e4-99a4-e0f4d40f7313" providerId="ADAL" clId="{7783C400-6272-4D29-90A0-FDC2C31C6CBF}" dt="2021-02-28T18:49:44.001" v="2070" actId="14100"/>
          <ac:graphicFrameMkLst>
            <pc:docMk/>
            <pc:sldMk cId="3346327582" sldId="285"/>
            <ac:graphicFrameMk id="176" creationId="{152B1CD0-A97E-48F9-A675-56BE80FA5922}"/>
          </ac:graphicFrameMkLst>
        </pc:graphicFrameChg>
        <pc:picChg chg="mod">
          <ac:chgData name="hue.tathikim@hust.edu.vn" userId="af176dfe-ebe0-47e4-99a4-e0f4d40f7313" providerId="ADAL" clId="{7783C400-6272-4D29-90A0-FDC2C31C6CBF}" dt="2021-02-28T18:49:24.552" v="2066" actId="208"/>
          <ac:picMkLst>
            <pc:docMk/>
            <pc:sldMk cId="3346327582" sldId="285"/>
            <ac:picMk id="6" creationId="{E6DB6E76-96C9-4C3D-9430-417C2AC5D8BD}"/>
          </ac:picMkLst>
        </pc:picChg>
        <pc:picChg chg="add mod">
          <ac:chgData name="hue.tathikim@hust.edu.vn" userId="af176dfe-ebe0-47e4-99a4-e0f4d40f7313" providerId="ADAL" clId="{7783C400-6272-4D29-90A0-FDC2C31C6CBF}" dt="2021-02-28T18:49:44.001" v="2070" actId="14100"/>
          <ac:picMkLst>
            <pc:docMk/>
            <pc:sldMk cId="3346327582" sldId="285"/>
            <ac:picMk id="154" creationId="{E1CF022D-6373-423E-8840-F6B64055C009}"/>
          </ac:picMkLst>
        </pc:picChg>
        <pc:inkChg chg="add del">
          <ac:chgData name="hue.tathikim@hust.edu.vn" userId="af176dfe-ebe0-47e4-99a4-e0f4d40f7313" providerId="ADAL" clId="{7783C400-6272-4D29-90A0-FDC2C31C6CBF}" dt="2021-03-04T04:51:47.957" v="3084" actId="478"/>
          <ac:inkMkLst>
            <pc:docMk/>
            <pc:sldMk cId="3346327582" sldId="285"/>
            <ac:inkMk id="3" creationId="{D4021231-AF7C-46A4-9D2B-36FAF8C17F9C}"/>
          </ac:inkMkLst>
        </pc:inkChg>
      </pc:sldChg>
      <pc:sldChg chg="addSp delSp modSp new mod modNotesTx">
        <pc:chgData name="hue.tathikim@hust.edu.vn" userId="af176dfe-ebe0-47e4-99a4-e0f4d40f7313" providerId="ADAL" clId="{7783C400-6272-4D29-90A0-FDC2C31C6CBF}" dt="2021-03-04T04:51:44.119" v="3083" actId="478"/>
        <pc:sldMkLst>
          <pc:docMk/>
          <pc:sldMk cId="3495091437" sldId="286"/>
        </pc:sldMkLst>
        <pc:spChg chg="mod">
          <ac:chgData name="hue.tathikim@hust.edu.vn" userId="af176dfe-ebe0-47e4-99a4-e0f4d40f7313" providerId="ADAL" clId="{7783C400-6272-4D29-90A0-FDC2C31C6CBF}" dt="2021-02-28T19:02:23.740" v="2146" actId="108"/>
          <ac:spMkLst>
            <pc:docMk/>
            <pc:sldMk cId="3495091437" sldId="286"/>
            <ac:spMk id="2" creationId="{1468F33F-CBB7-4D16-A0D0-B8E2CD5572FF}"/>
          </ac:spMkLst>
        </pc:spChg>
        <pc:spChg chg="mod">
          <ac:chgData name="hue.tathikim@hust.edu.vn" userId="af176dfe-ebe0-47e4-99a4-e0f4d40f7313" providerId="ADAL" clId="{7783C400-6272-4D29-90A0-FDC2C31C6CBF}" dt="2021-03-02T05:11:35.726" v="2940" actId="20577"/>
          <ac:spMkLst>
            <pc:docMk/>
            <pc:sldMk cId="3495091437" sldId="286"/>
            <ac:spMk id="3" creationId="{0DE4384B-D5ED-42F5-AC76-7094772E81DB}"/>
          </ac:spMkLst>
        </pc:spChg>
        <pc:spChg chg="add mod">
          <ac:chgData name="hue.tathikim@hust.edu.vn" userId="af176dfe-ebe0-47e4-99a4-e0f4d40f7313" providerId="ADAL" clId="{7783C400-6272-4D29-90A0-FDC2C31C6CBF}" dt="2021-03-01T05:49:02.867" v="2224" actId="1076"/>
          <ac:spMkLst>
            <pc:docMk/>
            <pc:sldMk cId="3495091437" sldId="286"/>
            <ac:spMk id="4" creationId="{D2E70C7D-B04E-4066-8F7F-4540B6B8A070}"/>
          </ac:spMkLst>
        </pc:spChg>
        <pc:spChg chg="add mod">
          <ac:chgData name="hue.tathikim@hust.edu.vn" userId="af176dfe-ebe0-47e4-99a4-e0f4d40f7313" providerId="ADAL" clId="{7783C400-6272-4D29-90A0-FDC2C31C6CBF}" dt="2021-03-01T05:49:08.261" v="2225" actId="1076"/>
          <ac:spMkLst>
            <pc:docMk/>
            <pc:sldMk cId="3495091437" sldId="286"/>
            <ac:spMk id="5" creationId="{B8660A36-E22C-43C9-B056-2852470205AB}"/>
          </ac:spMkLst>
        </pc:spChg>
        <pc:spChg chg="add mod">
          <ac:chgData name="hue.tathikim@hust.edu.vn" userId="af176dfe-ebe0-47e4-99a4-e0f4d40f7313" providerId="ADAL" clId="{7783C400-6272-4D29-90A0-FDC2C31C6CBF}" dt="2021-03-01T05:50:28.657" v="2232" actId="14100"/>
          <ac:spMkLst>
            <pc:docMk/>
            <pc:sldMk cId="3495091437" sldId="286"/>
            <ac:spMk id="7" creationId="{B041A884-B3E5-4338-95D5-53DCDB37E8EE}"/>
          </ac:spMkLst>
        </pc:spChg>
        <pc:spChg chg="add mod">
          <ac:chgData name="hue.tathikim@hust.edu.vn" userId="af176dfe-ebe0-47e4-99a4-e0f4d40f7313" providerId="ADAL" clId="{7783C400-6272-4D29-90A0-FDC2C31C6CBF}" dt="2021-03-01T05:50:45.975" v="2236" actId="14100"/>
          <ac:spMkLst>
            <pc:docMk/>
            <pc:sldMk cId="3495091437" sldId="286"/>
            <ac:spMk id="8" creationId="{45F80110-FBA6-4F9C-8BE2-A4B4F616184A}"/>
          </ac:spMkLst>
        </pc:spChg>
        <pc:graphicFrameChg chg="add mod modGraphic">
          <ac:chgData name="hue.tathikim@hust.edu.vn" userId="af176dfe-ebe0-47e4-99a4-e0f4d40f7313" providerId="ADAL" clId="{7783C400-6272-4D29-90A0-FDC2C31C6CBF}" dt="2021-03-01T05:48:59.612" v="2223" actId="1076"/>
          <ac:graphicFrameMkLst>
            <pc:docMk/>
            <pc:sldMk cId="3495091437" sldId="286"/>
            <ac:graphicFrameMk id="6" creationId="{5DEC394D-B1A9-4480-9863-80B7F4F72558}"/>
          </ac:graphicFrameMkLst>
        </pc:graphicFrameChg>
        <pc:graphicFrameChg chg="add mod modGraphic">
          <ac:chgData name="hue.tathikim@hust.edu.vn" userId="af176dfe-ebe0-47e4-99a4-e0f4d40f7313" providerId="ADAL" clId="{7783C400-6272-4D29-90A0-FDC2C31C6CBF}" dt="2021-03-01T05:51:00.433" v="2237" actId="207"/>
          <ac:graphicFrameMkLst>
            <pc:docMk/>
            <pc:sldMk cId="3495091437" sldId="286"/>
            <ac:graphicFrameMk id="9" creationId="{F4B37DD6-B59E-4323-B9AA-D9EDD42BA200}"/>
          </ac:graphicFrameMkLst>
        </pc:graphicFrameChg>
        <pc:inkChg chg="add del">
          <ac:chgData name="hue.tathikim@hust.edu.vn" userId="af176dfe-ebe0-47e4-99a4-e0f4d40f7313" providerId="ADAL" clId="{7783C400-6272-4D29-90A0-FDC2C31C6CBF}" dt="2021-03-04T04:36:18.609" v="3081" actId="478"/>
          <ac:inkMkLst>
            <pc:docMk/>
            <pc:sldMk cId="3495091437" sldId="286"/>
            <ac:inkMk id="10" creationId="{E0539DDA-8F17-4EC1-B96E-FE67B4996DA9}"/>
          </ac:inkMkLst>
        </pc:inkChg>
        <pc:inkChg chg="add del">
          <ac:chgData name="hue.tathikim@hust.edu.vn" userId="af176dfe-ebe0-47e4-99a4-e0f4d40f7313" providerId="ADAL" clId="{7783C400-6272-4D29-90A0-FDC2C31C6CBF}" dt="2021-03-04T04:51:44.119" v="3083" actId="478"/>
          <ac:inkMkLst>
            <pc:docMk/>
            <pc:sldMk cId="3495091437" sldId="286"/>
            <ac:inkMk id="11" creationId="{BE036321-B9B9-44A1-8AD7-74B39BB9C977}"/>
          </ac:inkMkLst>
        </pc:inkChg>
      </pc:sldChg>
      <pc:sldChg chg="addSp modSp new del mod">
        <pc:chgData name="hue.tathikim@hust.edu.vn" userId="af176dfe-ebe0-47e4-99a4-e0f4d40f7313" providerId="ADAL" clId="{7783C400-6272-4D29-90A0-FDC2C31C6CBF}" dt="2021-03-01T05:51:41.948" v="2244" actId="47"/>
        <pc:sldMkLst>
          <pc:docMk/>
          <pc:sldMk cId="1230711063" sldId="287"/>
        </pc:sldMkLst>
        <pc:spChg chg="mod">
          <ac:chgData name="hue.tathikim@hust.edu.vn" userId="af176dfe-ebe0-47e4-99a4-e0f4d40f7313" providerId="ADAL" clId="{7783C400-6272-4D29-90A0-FDC2C31C6CBF}" dt="2021-02-28T19:02:25.317" v="2147" actId="108"/>
          <ac:spMkLst>
            <pc:docMk/>
            <pc:sldMk cId="1230711063" sldId="287"/>
            <ac:spMk id="2" creationId="{6613CF39-90A1-4255-A6F5-E93170E697A5}"/>
          </ac:spMkLst>
        </pc:spChg>
        <pc:spChg chg="mod">
          <ac:chgData name="hue.tathikim@hust.edu.vn" userId="af176dfe-ebe0-47e4-99a4-e0f4d40f7313" providerId="ADAL" clId="{7783C400-6272-4D29-90A0-FDC2C31C6CBF}" dt="2021-02-28T19:05:01.394" v="2178" actId="207"/>
          <ac:spMkLst>
            <pc:docMk/>
            <pc:sldMk cId="1230711063" sldId="287"/>
            <ac:spMk id="3" creationId="{D6577BEA-CDB4-428D-A6CD-4EFF108B50C9}"/>
          </ac:spMkLst>
        </pc:spChg>
        <pc:spChg chg="add mod">
          <ac:chgData name="hue.tathikim@hust.edu.vn" userId="af176dfe-ebe0-47e4-99a4-e0f4d40f7313" providerId="ADAL" clId="{7783C400-6272-4D29-90A0-FDC2C31C6CBF}" dt="2021-02-28T18:52:48.267" v="2088" actId="1076"/>
          <ac:spMkLst>
            <pc:docMk/>
            <pc:sldMk cId="1230711063" sldId="287"/>
            <ac:spMk id="4" creationId="{C35AA124-F318-47E9-84CF-B60C9966B5E4}"/>
          </ac:spMkLst>
        </pc:spChg>
        <pc:spChg chg="add mod">
          <ac:chgData name="hue.tathikim@hust.edu.vn" userId="af176dfe-ebe0-47e4-99a4-e0f4d40f7313" providerId="ADAL" clId="{7783C400-6272-4D29-90A0-FDC2C31C6CBF}" dt="2021-02-28T18:52:48.267" v="2088" actId="1076"/>
          <ac:spMkLst>
            <pc:docMk/>
            <pc:sldMk cId="1230711063" sldId="287"/>
            <ac:spMk id="5" creationId="{FE51DF27-3E97-4B64-BD65-3958653378A6}"/>
          </ac:spMkLst>
        </pc:spChg>
        <pc:graphicFrameChg chg="add mod modGraphic">
          <ac:chgData name="hue.tathikim@hust.edu.vn" userId="af176dfe-ebe0-47e4-99a4-e0f4d40f7313" providerId="ADAL" clId="{7783C400-6272-4D29-90A0-FDC2C31C6CBF}" dt="2021-02-28T18:54:06.172" v="2094"/>
          <ac:graphicFrameMkLst>
            <pc:docMk/>
            <pc:sldMk cId="1230711063" sldId="287"/>
            <ac:graphicFrameMk id="6" creationId="{C62B4C35-54F8-48EE-9A16-615F3F993B1B}"/>
          </ac:graphicFrameMkLst>
        </pc:graphicFrameChg>
      </pc:sldChg>
      <pc:sldChg chg="addSp delSp modSp new mod">
        <pc:chgData name="hue.tathikim@hust.edu.vn" userId="af176dfe-ebe0-47e4-99a4-e0f4d40f7313" providerId="ADAL" clId="{7783C400-6272-4D29-90A0-FDC2C31C6CBF}" dt="2021-03-02T07:16:49.536" v="2945" actId="20577"/>
        <pc:sldMkLst>
          <pc:docMk/>
          <pc:sldMk cId="736969302" sldId="288"/>
        </pc:sldMkLst>
        <pc:spChg chg="mod">
          <ac:chgData name="hue.tathikim@hust.edu.vn" userId="af176dfe-ebe0-47e4-99a4-e0f4d40f7313" providerId="ADAL" clId="{7783C400-6272-4D29-90A0-FDC2C31C6CBF}" dt="2021-02-28T19:02:27.293" v="2149" actId="27636"/>
          <ac:spMkLst>
            <pc:docMk/>
            <pc:sldMk cId="736969302" sldId="288"/>
            <ac:spMk id="2" creationId="{09A1B77F-6124-490B-B1AF-411998A2156B}"/>
          </ac:spMkLst>
        </pc:spChg>
        <pc:spChg chg="mod">
          <ac:chgData name="hue.tathikim@hust.edu.vn" userId="af176dfe-ebe0-47e4-99a4-e0f4d40f7313" providerId="ADAL" clId="{7783C400-6272-4D29-90A0-FDC2C31C6CBF}" dt="2021-03-01T05:56:21.989" v="2250" actId="20577"/>
          <ac:spMkLst>
            <pc:docMk/>
            <pc:sldMk cId="736969302" sldId="288"/>
            <ac:spMk id="3" creationId="{EEA81FB1-40F3-42F8-992C-73F9D22F416D}"/>
          </ac:spMkLst>
        </pc:spChg>
        <pc:spChg chg="add mod">
          <ac:chgData name="hue.tathikim@hust.edu.vn" userId="af176dfe-ebe0-47e4-99a4-e0f4d40f7313" providerId="ADAL" clId="{7783C400-6272-4D29-90A0-FDC2C31C6CBF}" dt="2021-02-28T18:56:46.417" v="2109" actId="1076"/>
          <ac:spMkLst>
            <pc:docMk/>
            <pc:sldMk cId="736969302" sldId="288"/>
            <ac:spMk id="4" creationId="{A4C93B13-DFA0-4295-9255-64F909CB52CC}"/>
          </ac:spMkLst>
        </pc:spChg>
        <pc:spChg chg="add mod">
          <ac:chgData name="hue.tathikim@hust.edu.vn" userId="af176dfe-ebe0-47e4-99a4-e0f4d40f7313" providerId="ADAL" clId="{7783C400-6272-4D29-90A0-FDC2C31C6CBF}" dt="2021-02-28T18:56:46.417" v="2109" actId="1076"/>
          <ac:spMkLst>
            <pc:docMk/>
            <pc:sldMk cId="736969302" sldId="288"/>
            <ac:spMk id="5" creationId="{40DC2BC8-D29D-4A5C-AD91-004251E247CB}"/>
          </ac:spMkLst>
        </pc:spChg>
        <pc:spChg chg="add mod">
          <ac:chgData name="hue.tathikim@hust.edu.vn" userId="af176dfe-ebe0-47e4-99a4-e0f4d40f7313" providerId="ADAL" clId="{7783C400-6272-4D29-90A0-FDC2C31C6CBF}" dt="2021-02-28T18:56:46.417" v="2109" actId="1076"/>
          <ac:spMkLst>
            <pc:docMk/>
            <pc:sldMk cId="736969302" sldId="288"/>
            <ac:spMk id="6" creationId="{980EEA6E-5BA6-4098-A9C6-8660D8ADB05C}"/>
          </ac:spMkLst>
        </pc:spChg>
        <pc:spChg chg="add mod">
          <ac:chgData name="hue.tathikim@hust.edu.vn" userId="af176dfe-ebe0-47e4-99a4-e0f4d40f7313" providerId="ADAL" clId="{7783C400-6272-4D29-90A0-FDC2C31C6CBF}" dt="2021-02-28T18:56:46.417" v="2109" actId="1076"/>
          <ac:spMkLst>
            <pc:docMk/>
            <pc:sldMk cId="736969302" sldId="288"/>
            <ac:spMk id="7" creationId="{F9099915-6498-4F35-86B2-568037CC10D5}"/>
          </ac:spMkLst>
        </pc:spChg>
        <pc:spChg chg="add mod">
          <ac:chgData name="hue.tathikim@hust.edu.vn" userId="af176dfe-ebe0-47e4-99a4-e0f4d40f7313" providerId="ADAL" clId="{7783C400-6272-4D29-90A0-FDC2C31C6CBF}" dt="2021-02-28T18:57:18.981" v="2115" actId="1076"/>
          <ac:spMkLst>
            <pc:docMk/>
            <pc:sldMk cId="736969302" sldId="288"/>
            <ac:spMk id="8" creationId="{3D5371FF-C4F5-4C0F-AE1F-235B7EDE177D}"/>
          </ac:spMkLst>
        </pc:spChg>
        <pc:spChg chg="mod">
          <ac:chgData name="hue.tathikim@hust.edu.vn" userId="af176dfe-ebe0-47e4-99a4-e0f4d40f7313" providerId="ADAL" clId="{7783C400-6272-4D29-90A0-FDC2C31C6CBF}" dt="2021-02-28T18:56:43.823" v="2108"/>
          <ac:spMkLst>
            <pc:docMk/>
            <pc:sldMk cId="736969302" sldId="288"/>
            <ac:spMk id="11" creationId="{D2AEDEAA-2F2D-442C-A700-9DFEF16C176D}"/>
          </ac:spMkLst>
        </pc:spChg>
        <pc:spChg chg="add mod">
          <ac:chgData name="hue.tathikim@hust.edu.vn" userId="af176dfe-ebe0-47e4-99a4-e0f4d40f7313" providerId="ADAL" clId="{7783C400-6272-4D29-90A0-FDC2C31C6CBF}" dt="2021-02-28T18:56:46.417" v="2109" actId="1076"/>
          <ac:spMkLst>
            <pc:docMk/>
            <pc:sldMk cId="736969302" sldId="288"/>
            <ac:spMk id="12" creationId="{F714113D-A9F9-4A8D-9652-A31D2A110BDD}"/>
          </ac:spMkLst>
        </pc:spChg>
        <pc:spChg chg="add mod">
          <ac:chgData name="hue.tathikim@hust.edu.vn" userId="af176dfe-ebe0-47e4-99a4-e0f4d40f7313" providerId="ADAL" clId="{7783C400-6272-4D29-90A0-FDC2C31C6CBF}" dt="2021-03-02T07:16:49.536" v="2945" actId="20577"/>
          <ac:spMkLst>
            <pc:docMk/>
            <pc:sldMk cId="736969302" sldId="288"/>
            <ac:spMk id="14" creationId="{E943D0C7-4D37-470C-8C94-1649ACA56943}"/>
          </ac:spMkLst>
        </pc:spChg>
        <pc:spChg chg="add mod">
          <ac:chgData name="hue.tathikim@hust.edu.vn" userId="af176dfe-ebe0-47e4-99a4-e0f4d40f7313" providerId="ADAL" clId="{7783C400-6272-4D29-90A0-FDC2C31C6CBF}" dt="2021-02-28T18:59:01.113" v="2127" actId="1076"/>
          <ac:spMkLst>
            <pc:docMk/>
            <pc:sldMk cId="736969302" sldId="288"/>
            <ac:spMk id="15" creationId="{282CDE35-A3E2-4C3F-81A7-CE2B5D9672F8}"/>
          </ac:spMkLst>
        </pc:spChg>
        <pc:grpChg chg="add mod">
          <ac:chgData name="hue.tathikim@hust.edu.vn" userId="af176dfe-ebe0-47e4-99a4-e0f4d40f7313" providerId="ADAL" clId="{7783C400-6272-4D29-90A0-FDC2C31C6CBF}" dt="2021-02-28T18:56:46.417" v="2109" actId="1076"/>
          <ac:grpSpMkLst>
            <pc:docMk/>
            <pc:sldMk cId="736969302" sldId="288"/>
            <ac:grpSpMk id="9" creationId="{6197F6C8-EEB8-4DDE-BCBE-F0A152B61CC4}"/>
          </ac:grpSpMkLst>
        </pc:grpChg>
        <pc:graphicFrameChg chg="add mod modGraphic">
          <ac:chgData name="hue.tathikim@hust.edu.vn" userId="af176dfe-ebe0-47e4-99a4-e0f4d40f7313" providerId="ADAL" clId="{7783C400-6272-4D29-90A0-FDC2C31C6CBF}" dt="2021-02-28T18:58:39.070" v="2125" actId="207"/>
          <ac:graphicFrameMkLst>
            <pc:docMk/>
            <pc:sldMk cId="736969302" sldId="288"/>
            <ac:graphicFrameMk id="13" creationId="{2DF62E4F-54A3-4FAB-8723-5EB2B7244B0F}"/>
          </ac:graphicFrameMkLst>
        </pc:graphicFrameChg>
        <pc:picChg chg="mod">
          <ac:chgData name="hue.tathikim@hust.edu.vn" userId="af176dfe-ebe0-47e4-99a4-e0f4d40f7313" providerId="ADAL" clId="{7783C400-6272-4D29-90A0-FDC2C31C6CBF}" dt="2021-02-28T18:56:43.823" v="2108"/>
          <ac:picMkLst>
            <pc:docMk/>
            <pc:sldMk cId="736969302" sldId="288"/>
            <ac:picMk id="10" creationId="{FFE4CC45-CFA0-478A-B14A-8C16D2706E39}"/>
          </ac:picMkLst>
        </pc:picChg>
        <pc:inkChg chg="add del">
          <ac:chgData name="hue.tathikim@hust.edu.vn" userId="af176dfe-ebe0-47e4-99a4-e0f4d40f7313" providerId="ADAL" clId="{7783C400-6272-4D29-90A0-FDC2C31C6CBF}" dt="2021-03-02T07:16:42.576" v="2943" actId="478"/>
          <ac:inkMkLst>
            <pc:docMk/>
            <pc:sldMk cId="736969302" sldId="288"/>
            <ac:inkMk id="16" creationId="{FE4B13E2-8AA5-4C45-9FCD-E5B4C5A6CCB0}"/>
          </ac:inkMkLst>
        </pc:inkChg>
      </pc:sldChg>
      <pc:sldChg chg="new del">
        <pc:chgData name="hue.tathikim@hust.edu.vn" userId="af176dfe-ebe0-47e4-99a4-e0f4d40f7313" providerId="ADAL" clId="{7783C400-6272-4D29-90A0-FDC2C31C6CBF}" dt="2021-02-28T19:00:18.285" v="2134" actId="47"/>
        <pc:sldMkLst>
          <pc:docMk/>
          <pc:sldMk cId="818161414" sldId="289"/>
        </pc:sldMkLst>
      </pc:sldChg>
      <pc:sldChg chg="addSp delSp modSp new del mod modClrScheme chgLayout">
        <pc:chgData name="hue.tathikim@hust.edu.vn" userId="af176dfe-ebe0-47e4-99a4-e0f4d40f7313" providerId="ADAL" clId="{7783C400-6272-4D29-90A0-FDC2C31C6CBF}" dt="2021-02-28T18:57:51.320" v="2124" actId="47"/>
        <pc:sldMkLst>
          <pc:docMk/>
          <pc:sldMk cId="869831295" sldId="289"/>
        </pc:sldMkLst>
        <pc:spChg chg="del">
          <ac:chgData name="hue.tathikim@hust.edu.vn" userId="af176dfe-ebe0-47e4-99a4-e0f4d40f7313" providerId="ADAL" clId="{7783C400-6272-4D29-90A0-FDC2C31C6CBF}" dt="2021-02-28T18:55:49.471" v="2101" actId="700"/>
          <ac:spMkLst>
            <pc:docMk/>
            <pc:sldMk cId="869831295" sldId="289"/>
            <ac:spMk id="2" creationId="{11A6DD98-B5A6-434E-B22B-B6B37EB37F29}"/>
          </ac:spMkLst>
        </pc:spChg>
        <pc:spChg chg="del">
          <ac:chgData name="hue.tathikim@hust.edu.vn" userId="af176dfe-ebe0-47e4-99a4-e0f4d40f7313" providerId="ADAL" clId="{7783C400-6272-4D29-90A0-FDC2C31C6CBF}" dt="2021-02-28T18:55:49.471" v="2101" actId="700"/>
          <ac:spMkLst>
            <pc:docMk/>
            <pc:sldMk cId="869831295" sldId="289"/>
            <ac:spMk id="3" creationId="{02247494-CA51-456D-A167-57AFC13E3D7B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4" creationId="{1D457957-695C-4E53-9539-930310C52A85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5" creationId="{4021DF53-B7B9-4F61-AD93-2E9F7E31485B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6" creationId="{D7E112C1-7C56-4AF6-8A2B-A63746B60C83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7" creationId="{F03F0AFF-DB32-4908-96E0-F1DD9A8CBEE0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8" creationId="{B5227E81-729D-41B5-8AC4-C46FA0A29CC1}"/>
          </ac:spMkLst>
        </pc:spChg>
        <pc:spChg chg="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11" creationId="{4E5A7377-E373-4EED-8300-485305959E63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12" creationId="{0C85F4F8-27D5-4D20-A2B0-699B473991B5}"/>
          </ac:spMkLst>
        </pc:spChg>
        <pc:spChg chg="add mod">
          <ac:chgData name="hue.tathikim@hust.edu.vn" userId="af176dfe-ebe0-47e4-99a4-e0f4d40f7313" providerId="ADAL" clId="{7783C400-6272-4D29-90A0-FDC2C31C6CBF}" dt="2021-02-28T18:55:52.146" v="2103" actId="207"/>
          <ac:spMkLst>
            <pc:docMk/>
            <pc:sldMk cId="869831295" sldId="289"/>
            <ac:spMk id="14" creationId="{FE8D14CA-1BB5-4EEA-96DD-9ED70E4595AB}"/>
          </ac:spMkLst>
        </pc:spChg>
        <pc:grpChg chg="add mod">
          <ac:chgData name="hue.tathikim@hust.edu.vn" userId="af176dfe-ebe0-47e4-99a4-e0f4d40f7313" providerId="ADAL" clId="{7783C400-6272-4D29-90A0-FDC2C31C6CBF}" dt="2021-02-28T18:55:50.018" v="2102"/>
          <ac:grpSpMkLst>
            <pc:docMk/>
            <pc:sldMk cId="869831295" sldId="289"/>
            <ac:grpSpMk id="9" creationId="{C461B7BC-C77F-474B-98EC-1F4B8E977FE9}"/>
          </ac:grpSpMkLst>
        </pc:grpChg>
        <pc:graphicFrameChg chg="add mod">
          <ac:chgData name="hue.tathikim@hust.edu.vn" userId="af176dfe-ebe0-47e4-99a4-e0f4d40f7313" providerId="ADAL" clId="{7783C400-6272-4D29-90A0-FDC2C31C6CBF}" dt="2021-02-28T18:55:50.018" v="2102"/>
          <ac:graphicFrameMkLst>
            <pc:docMk/>
            <pc:sldMk cId="869831295" sldId="289"/>
            <ac:graphicFrameMk id="13" creationId="{B665673C-4E44-4E84-A9E7-9AC672822FC5}"/>
          </ac:graphicFrameMkLst>
        </pc:graphicFrameChg>
        <pc:picChg chg="mod">
          <ac:chgData name="hue.tathikim@hust.edu.vn" userId="af176dfe-ebe0-47e4-99a4-e0f4d40f7313" providerId="ADAL" clId="{7783C400-6272-4D29-90A0-FDC2C31C6CBF}" dt="2021-02-28T18:55:50.018" v="2102"/>
          <ac:picMkLst>
            <pc:docMk/>
            <pc:sldMk cId="869831295" sldId="289"/>
            <ac:picMk id="10" creationId="{48097767-A1E2-4538-B886-999A9EA94985}"/>
          </ac:picMkLst>
        </pc:picChg>
      </pc:sldChg>
      <pc:sldChg chg="addSp modSp new del">
        <pc:chgData name="hue.tathikim@hust.edu.vn" userId="af176dfe-ebe0-47e4-99a4-e0f4d40f7313" providerId="ADAL" clId="{7783C400-6272-4D29-90A0-FDC2C31C6CBF}" dt="2021-02-28T19:00:14.165" v="2133" actId="47"/>
        <pc:sldMkLst>
          <pc:docMk/>
          <pc:sldMk cId="262438440" sldId="290"/>
        </pc:sldMkLst>
        <pc:spChg chg="add mod">
          <ac:chgData name="hue.tathikim@hust.edu.vn" userId="af176dfe-ebe0-47e4-99a4-e0f4d40f7313" providerId="ADAL" clId="{7783C400-6272-4D29-90A0-FDC2C31C6CBF}" dt="2021-02-28T18:59:54.660" v="2130"/>
          <ac:spMkLst>
            <pc:docMk/>
            <pc:sldMk cId="262438440" sldId="290"/>
            <ac:spMk id="4" creationId="{ECDB98DA-3667-4E93-B55B-192DBFC82695}"/>
          </ac:spMkLst>
        </pc:spChg>
      </pc:sldChg>
      <pc:sldChg chg="add del">
        <pc:chgData name="hue.tathikim@hust.edu.vn" userId="af176dfe-ebe0-47e4-99a4-e0f4d40f7313" providerId="ADAL" clId="{7783C400-6272-4D29-90A0-FDC2C31C6CBF}" dt="2021-02-28T19:00:10.721" v="2132" actId="47"/>
        <pc:sldMkLst>
          <pc:docMk/>
          <pc:sldMk cId="0" sldId="291"/>
        </pc:sldMkLst>
      </pc:sldChg>
      <pc:sldChg chg="addSp delSp modSp add mod">
        <pc:chgData name="hue.tathikim@hust.edu.vn" userId="af176dfe-ebe0-47e4-99a4-e0f4d40f7313" providerId="ADAL" clId="{7783C400-6272-4D29-90A0-FDC2C31C6CBF}" dt="2021-03-01T06:02:23.066" v="2352" actId="113"/>
        <pc:sldMkLst>
          <pc:docMk/>
          <pc:sldMk cId="0" sldId="292"/>
        </pc:sldMkLst>
        <pc:spChg chg="mod">
          <ac:chgData name="hue.tathikim@hust.edu.vn" userId="af176dfe-ebe0-47e4-99a4-e0f4d40f7313" providerId="ADAL" clId="{7783C400-6272-4D29-90A0-FDC2C31C6CBF}" dt="2021-03-01T05:58:53.198" v="2272" actId="1076"/>
          <ac:spMkLst>
            <pc:docMk/>
            <pc:sldMk cId="0" sldId="292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1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18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20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21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2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2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28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30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3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3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35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3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38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39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0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1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5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1:10.986" v="2137" actId="207"/>
          <ac:spMkLst>
            <pc:docMk/>
            <pc:sldMk cId="0" sldId="292"/>
            <ac:spMk id="4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47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48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9:01.260" v="2273" actId="1076"/>
          <ac:spMkLst>
            <pc:docMk/>
            <pc:sldMk cId="0" sldId="292"/>
            <ac:spMk id="49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1T05:57:40.001" v="2263" actId="478"/>
          <ac:spMkLst>
            <pc:docMk/>
            <pc:sldMk cId="0" sldId="292"/>
            <ac:spMk id="51" creationId="{00000000-0000-0000-0000-000000000000}"/>
          </ac:spMkLst>
        </pc:spChg>
        <pc:spChg chg="add mod">
          <ac:chgData name="hue.tathikim@hust.edu.vn" userId="af176dfe-ebe0-47e4-99a4-e0f4d40f7313" providerId="ADAL" clId="{7783C400-6272-4D29-90A0-FDC2C31C6CBF}" dt="2021-03-01T06:02:23.066" v="2352" actId="113"/>
          <ac:spMkLst>
            <pc:docMk/>
            <pc:sldMk cId="0" sldId="292"/>
            <ac:spMk id="52" creationId="{C69A4170-C3C3-44FF-8865-9E28E3FB8638}"/>
          </ac:spMkLst>
        </pc:spChg>
        <pc:grpChg chg="del">
          <ac:chgData name="hue.tathikim@hust.edu.vn" userId="af176dfe-ebe0-47e4-99a4-e0f4d40f7313" providerId="ADAL" clId="{7783C400-6272-4D29-90A0-FDC2C31C6CBF}" dt="2021-02-28T19:01:03.989" v="2136" actId="478"/>
          <ac:grpSpMkLst>
            <pc:docMk/>
            <pc:sldMk cId="0" sldId="292"/>
            <ac:grpSpMk id="3" creationId="{00000000-0000-0000-0000-000000000000}"/>
          </ac:grpSpMkLst>
        </pc:grpChg>
        <pc:grpChg chg="mod">
          <ac:chgData name="hue.tathikim@hust.edu.vn" userId="af176dfe-ebe0-47e4-99a4-e0f4d40f7313" providerId="ADAL" clId="{7783C400-6272-4D29-90A0-FDC2C31C6CBF}" dt="2021-03-01T05:59:01.260" v="2273" actId="1076"/>
          <ac:grpSpMkLst>
            <pc:docMk/>
            <pc:sldMk cId="0" sldId="292"/>
            <ac:grpSpMk id="14" creationId="{00000000-0000-0000-0000-000000000000}"/>
          </ac:grpSpMkLst>
        </pc:grpChg>
        <pc:grpChg chg="mod">
          <ac:chgData name="hue.tathikim@hust.edu.vn" userId="af176dfe-ebe0-47e4-99a4-e0f4d40f7313" providerId="ADAL" clId="{7783C400-6272-4D29-90A0-FDC2C31C6CBF}" dt="2021-03-01T05:59:52.622" v="2293" actId="1076"/>
          <ac:grpSpMkLst>
            <pc:docMk/>
            <pc:sldMk cId="0" sldId="292"/>
            <ac:grpSpMk id="22" creationId="{00000000-0000-0000-0000-000000000000}"/>
          </ac:grpSpMkLst>
        </pc:grpChg>
        <pc:grpChg chg="mod">
          <ac:chgData name="hue.tathikim@hust.edu.vn" userId="af176dfe-ebe0-47e4-99a4-e0f4d40f7313" providerId="ADAL" clId="{7783C400-6272-4D29-90A0-FDC2C31C6CBF}" dt="2021-03-01T05:59:01.260" v="2273" actId="1076"/>
          <ac:grpSpMkLst>
            <pc:docMk/>
            <pc:sldMk cId="0" sldId="292"/>
            <ac:grpSpMk id="37" creationId="{00000000-0000-0000-0000-000000000000}"/>
          </ac:grpSpMkLst>
        </pc:grpChg>
      </pc:sldChg>
      <pc:sldChg chg="modSp add del mod">
        <pc:chgData name="hue.tathikim@hust.edu.vn" userId="af176dfe-ebe0-47e4-99a4-e0f4d40f7313" providerId="ADAL" clId="{7783C400-6272-4D29-90A0-FDC2C31C6CBF}" dt="2021-03-01T06:02:42.165" v="2353" actId="47"/>
        <pc:sldMkLst>
          <pc:docMk/>
          <pc:sldMk cId="0" sldId="293"/>
        </pc:sldMkLst>
        <pc:spChg chg="mod">
          <ac:chgData name="hue.tathikim@hust.edu.vn" userId="af176dfe-ebe0-47e4-99a4-e0f4d40f7313" providerId="ADAL" clId="{7783C400-6272-4D29-90A0-FDC2C31C6CBF}" dt="2021-03-01T05:57:50.885" v="2264" actId="21"/>
          <ac:spMkLst>
            <pc:docMk/>
            <pc:sldMk cId="0" sldId="293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5:57:29.832" v="2261" actId="14100"/>
          <ac:spMkLst>
            <pc:docMk/>
            <pc:sldMk cId="0" sldId="293"/>
            <ac:spMk id="3" creationId="{00000000-0000-0000-0000-000000000000}"/>
          </ac:spMkLst>
        </pc:spChg>
      </pc:sldChg>
      <pc:sldChg chg="add del">
        <pc:chgData name="hue.tathikim@hust.edu.vn" userId="af176dfe-ebe0-47e4-99a4-e0f4d40f7313" providerId="ADAL" clId="{7783C400-6272-4D29-90A0-FDC2C31C6CBF}" dt="2021-02-28T19:00:25.377" v="2135" actId="47"/>
        <pc:sldMkLst>
          <pc:docMk/>
          <pc:sldMk cId="0" sldId="294"/>
        </pc:sldMkLst>
      </pc:sldChg>
      <pc:sldChg chg="addSp delSp modSp add mod">
        <pc:chgData name="hue.tathikim@hust.edu.vn" userId="af176dfe-ebe0-47e4-99a4-e0f4d40f7313" providerId="ADAL" clId="{7783C400-6272-4D29-90A0-FDC2C31C6CBF}" dt="2021-03-01T06:07:17.866" v="2446" actId="20577"/>
        <pc:sldMkLst>
          <pc:docMk/>
          <pc:sldMk cId="0" sldId="295"/>
        </pc:sldMkLst>
        <pc:spChg chg="del">
          <ac:chgData name="hue.tathikim@hust.edu.vn" userId="af176dfe-ebe0-47e4-99a4-e0f4d40f7313" providerId="ADAL" clId="{7783C400-6272-4D29-90A0-FDC2C31C6CBF}" dt="2021-03-01T06:05:21.635" v="2408" actId="478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04:52.174" v="2389"/>
          <ac:spMkLst>
            <pc:docMk/>
            <pc:sldMk cId="0" sldId="295"/>
            <ac:spMk id="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2:33.890" v="2155" actId="27636"/>
          <ac:spMkLst>
            <pc:docMk/>
            <pc:sldMk cId="0" sldId="295"/>
            <ac:spMk id="4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04:37.026" v="2384" actId="478"/>
          <ac:spMkLst>
            <pc:docMk/>
            <pc:sldMk cId="0" sldId="295"/>
            <ac:spMk id="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07:17.866" v="2446" actId="20577"/>
          <ac:spMkLst>
            <pc:docMk/>
            <pc:sldMk cId="0" sldId="295"/>
            <ac:spMk id="7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1T06:02:49.330" v="2354" actId="478"/>
          <ac:spMkLst>
            <pc:docMk/>
            <pc:sldMk cId="0" sldId="295"/>
            <ac:spMk id="8" creationId="{00000000-0000-0000-0000-000000000000}"/>
          </ac:spMkLst>
        </pc:spChg>
        <pc:spChg chg="add mod">
          <ac:chgData name="hue.tathikim@hust.edu.vn" userId="af176dfe-ebe0-47e4-99a4-e0f4d40f7313" providerId="ADAL" clId="{7783C400-6272-4D29-90A0-FDC2C31C6CBF}" dt="2021-03-01T06:06:35.636" v="2436" actId="20577"/>
          <ac:spMkLst>
            <pc:docMk/>
            <pc:sldMk cId="0" sldId="295"/>
            <ac:spMk id="9" creationId="{BAE878FF-6EFF-4211-9375-52E042869D01}"/>
          </ac:spMkLst>
        </pc:spChg>
      </pc:sldChg>
      <pc:sldChg chg="addSp delSp modSp add mod">
        <pc:chgData name="hue.tathikim@hust.edu.vn" userId="af176dfe-ebe0-47e4-99a4-e0f4d40f7313" providerId="ADAL" clId="{7783C400-6272-4D29-90A0-FDC2C31C6CBF}" dt="2021-03-01T06:13:04.438" v="2545" actId="20577"/>
        <pc:sldMkLst>
          <pc:docMk/>
          <pc:sldMk cId="0" sldId="296"/>
        </pc:sldMkLst>
        <pc:spChg chg="mod">
          <ac:chgData name="hue.tathikim@hust.edu.vn" userId="af176dfe-ebe0-47e4-99a4-e0f4d40f7313" providerId="ADAL" clId="{7783C400-6272-4D29-90A0-FDC2C31C6CBF}" dt="2021-02-28T19:02:35.990" v="2157" actId="27636"/>
          <ac:spMkLst>
            <pc:docMk/>
            <pc:sldMk cId="0" sldId="296"/>
            <ac:spMk id="2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1T06:07:59.466" v="2457" actId="478"/>
          <ac:spMkLst>
            <pc:docMk/>
            <pc:sldMk cId="0" sldId="296"/>
            <ac:spMk id="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12:51.577" v="2527" actId="20577"/>
          <ac:spMkLst>
            <pc:docMk/>
            <pc:sldMk cId="0" sldId="296"/>
            <ac:spMk id="5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1T06:09:28.033" v="2486" actId="478"/>
          <ac:spMkLst>
            <pc:docMk/>
            <pc:sldMk cId="0" sldId="296"/>
            <ac:spMk id="6" creationId="{00000000-0000-0000-0000-000000000000}"/>
          </ac:spMkLst>
        </pc:spChg>
        <pc:spChg chg="add mod">
          <ac:chgData name="hue.tathikim@hust.edu.vn" userId="af176dfe-ebe0-47e4-99a4-e0f4d40f7313" providerId="ADAL" clId="{7783C400-6272-4D29-90A0-FDC2C31C6CBF}" dt="2021-03-01T06:13:04.438" v="2545" actId="20577"/>
          <ac:spMkLst>
            <pc:docMk/>
            <pc:sldMk cId="0" sldId="296"/>
            <ac:spMk id="7" creationId="{E498D144-77E4-484A-BFC6-72C19FE64EFA}"/>
          </ac:spMkLst>
        </pc:spChg>
      </pc:sldChg>
      <pc:sldChg chg="addSp delSp modSp add mod">
        <pc:chgData name="hue.tathikim@hust.edu.vn" userId="af176dfe-ebe0-47e4-99a4-e0f4d40f7313" providerId="ADAL" clId="{7783C400-6272-4D29-90A0-FDC2C31C6CBF}" dt="2021-03-01T06:16:19.810" v="2565" actId="1076"/>
        <pc:sldMkLst>
          <pc:docMk/>
          <pc:sldMk cId="0" sldId="297"/>
        </pc:sldMkLst>
        <pc:spChg chg="mod">
          <ac:chgData name="hue.tathikim@hust.edu.vn" userId="af176dfe-ebe0-47e4-99a4-e0f4d40f7313" providerId="ADAL" clId="{7783C400-6272-4D29-90A0-FDC2C31C6CBF}" dt="2021-03-01T06:14:36.093" v="2549" actId="108"/>
          <ac:spMkLst>
            <pc:docMk/>
            <pc:sldMk cId="0" sldId="297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14:40.703" v="2550" actId="1076"/>
          <ac:spMkLst>
            <pc:docMk/>
            <pc:sldMk cId="0" sldId="297"/>
            <ac:spMk id="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14:44.200" v="2551" actId="1076"/>
          <ac:spMkLst>
            <pc:docMk/>
            <pc:sldMk cId="0" sldId="297"/>
            <ac:spMk id="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2:00.867" v="2145" actId="207"/>
          <ac:spMkLst>
            <pc:docMk/>
            <pc:sldMk cId="0" sldId="297"/>
            <ac:spMk id="10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2:00.867" v="2145" actId="207"/>
          <ac:spMkLst>
            <pc:docMk/>
            <pc:sldMk cId="0" sldId="297"/>
            <ac:spMk id="11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14:47.637" v="2552" actId="478"/>
          <ac:spMkLst>
            <pc:docMk/>
            <pc:sldMk cId="0" sldId="297"/>
            <ac:spMk id="12" creationId="{00000000-0000-0000-0000-000000000000}"/>
          </ac:spMkLst>
        </pc:spChg>
        <pc:grpChg chg="del">
          <ac:chgData name="hue.tathikim@hust.edu.vn" userId="af176dfe-ebe0-47e4-99a4-e0f4d40f7313" providerId="ADAL" clId="{7783C400-6272-4D29-90A0-FDC2C31C6CBF}" dt="2021-03-01T06:15:56.272" v="2556" actId="478"/>
          <ac:grpSpMkLst>
            <pc:docMk/>
            <pc:sldMk cId="0" sldId="297"/>
            <ac:grpSpMk id="7" creationId="{00000000-0000-0000-0000-000000000000}"/>
          </ac:grpSpMkLst>
        </pc:grpChg>
        <pc:grpChg chg="add mod">
          <ac:chgData name="hue.tathikim@hust.edu.vn" userId="af176dfe-ebe0-47e4-99a4-e0f4d40f7313" providerId="ADAL" clId="{7783C400-6272-4D29-90A0-FDC2C31C6CBF}" dt="2021-03-01T06:16:19.810" v="2565" actId="1076"/>
          <ac:grpSpMkLst>
            <pc:docMk/>
            <pc:sldMk cId="0" sldId="297"/>
            <ac:grpSpMk id="13" creationId="{75F44E43-25BB-4E99-8573-DE99B8FC8CC6}"/>
          </ac:grpSpMkLst>
        </pc:grpChg>
        <pc:picChg chg="mod">
          <ac:chgData name="hue.tathikim@hust.edu.vn" userId="af176dfe-ebe0-47e4-99a4-e0f4d40f7313" providerId="ADAL" clId="{7783C400-6272-4D29-90A0-FDC2C31C6CBF}" dt="2021-03-01T06:16:14.711" v="2563" actId="1076"/>
          <ac:picMkLst>
            <pc:docMk/>
            <pc:sldMk cId="0" sldId="297"/>
            <ac:picMk id="4" creationId="{00000000-0000-0000-0000-000000000000}"/>
          </ac:picMkLst>
        </pc:picChg>
        <pc:picChg chg="mod">
          <ac:chgData name="hue.tathikim@hust.edu.vn" userId="af176dfe-ebe0-47e4-99a4-e0f4d40f7313" providerId="ADAL" clId="{7783C400-6272-4D29-90A0-FDC2C31C6CBF}" dt="2021-03-01T06:16:16.892" v="2564" actId="1076"/>
          <ac:picMkLst>
            <pc:docMk/>
            <pc:sldMk cId="0" sldId="297"/>
            <ac:picMk id="5" creationId="{00000000-0000-0000-0000-000000000000}"/>
          </ac:picMkLst>
        </pc:picChg>
        <pc:picChg chg="mod">
          <ac:chgData name="hue.tathikim@hust.edu.vn" userId="af176dfe-ebe0-47e4-99a4-e0f4d40f7313" providerId="ADAL" clId="{7783C400-6272-4D29-90A0-FDC2C31C6CBF}" dt="2021-03-01T06:16:02.502" v="2558" actId="208"/>
          <ac:picMkLst>
            <pc:docMk/>
            <pc:sldMk cId="0" sldId="297"/>
            <ac:picMk id="14" creationId="{831212C4-F9CA-4B7E-A8FE-E23003CBBF97}"/>
          </ac:picMkLst>
        </pc:picChg>
        <pc:picChg chg="mod">
          <ac:chgData name="hue.tathikim@hust.edu.vn" userId="af176dfe-ebe0-47e4-99a4-e0f4d40f7313" providerId="ADAL" clId="{7783C400-6272-4D29-90A0-FDC2C31C6CBF}" dt="2021-03-01T06:16:07.432" v="2562" actId="208"/>
          <ac:picMkLst>
            <pc:docMk/>
            <pc:sldMk cId="0" sldId="297"/>
            <ac:picMk id="15" creationId="{02F4BC32-5C25-4C2B-96D5-E84716D28834}"/>
          </ac:picMkLst>
        </pc:picChg>
      </pc:sldChg>
      <pc:sldChg chg="delSp modSp add mod">
        <pc:chgData name="hue.tathikim@hust.edu.vn" userId="af176dfe-ebe0-47e4-99a4-e0f4d40f7313" providerId="ADAL" clId="{7783C400-6272-4D29-90A0-FDC2C31C6CBF}" dt="2021-03-01T06:25:50.352" v="2667" actId="478"/>
        <pc:sldMkLst>
          <pc:docMk/>
          <pc:sldMk cId="0" sldId="298"/>
        </pc:sldMkLst>
        <pc:spChg chg="mod">
          <ac:chgData name="hue.tathikim@hust.edu.vn" userId="af176dfe-ebe0-47e4-99a4-e0f4d40f7313" providerId="ADAL" clId="{7783C400-6272-4D29-90A0-FDC2C31C6CBF}" dt="2021-03-01T06:21:31.924" v="2661" actId="1076"/>
          <ac:spMkLst>
            <pc:docMk/>
            <pc:sldMk cId="0" sldId="298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06:21:29.824" v="2660" actId="1076"/>
          <ac:spMkLst>
            <pc:docMk/>
            <pc:sldMk cId="0" sldId="298"/>
            <ac:spMk id="3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20:03.820" v="2641"/>
          <ac:spMkLst>
            <pc:docMk/>
            <pc:sldMk cId="0" sldId="298"/>
            <ac:spMk id="5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25:50.352" v="2667" actId="478"/>
          <ac:spMkLst>
            <pc:docMk/>
            <pc:sldMk cId="0" sldId="298"/>
            <ac:spMk id="6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14:07.591" v="2547" actId="478"/>
          <ac:spMkLst>
            <pc:docMk/>
            <pc:sldMk cId="0" sldId="298"/>
            <ac:spMk id="7" creationId="{00000000-0000-0000-0000-000000000000}"/>
          </ac:spMkLst>
        </pc:spChg>
        <pc:graphicFrameChg chg="del mod modGraphic">
          <ac:chgData name="hue.tathikim@hust.edu.vn" userId="af176dfe-ebe0-47e4-99a4-e0f4d40f7313" providerId="ADAL" clId="{7783C400-6272-4D29-90A0-FDC2C31C6CBF}" dt="2021-03-01T06:20:03.816" v="2639" actId="478"/>
          <ac:graphicFrameMkLst>
            <pc:docMk/>
            <pc:sldMk cId="0" sldId="298"/>
            <ac:graphicFrameMk id="4" creationId="{00000000-0000-0000-0000-000000000000}"/>
          </ac:graphicFrameMkLst>
        </pc:graphicFrameChg>
      </pc:sldChg>
      <pc:sldChg chg="add del">
        <pc:chgData name="hue.tathikim@hust.edu.vn" userId="af176dfe-ebe0-47e4-99a4-e0f4d40f7313" providerId="ADAL" clId="{7783C400-6272-4D29-90A0-FDC2C31C6CBF}" dt="2021-03-01T06:24:52.484" v="2662" actId="47"/>
        <pc:sldMkLst>
          <pc:docMk/>
          <pc:sldMk cId="0" sldId="299"/>
        </pc:sldMkLst>
      </pc:sldChg>
      <pc:sldChg chg="delSp modSp add mod">
        <pc:chgData name="hue.tathikim@hust.edu.vn" userId="af176dfe-ebe0-47e4-99a4-e0f4d40f7313" providerId="ADAL" clId="{7783C400-6272-4D29-90A0-FDC2C31C6CBF}" dt="2021-03-01T16:42:41.388" v="2784" actId="1076"/>
        <pc:sldMkLst>
          <pc:docMk/>
          <pc:sldMk cId="0" sldId="300"/>
        </pc:sldMkLst>
        <pc:spChg chg="mod">
          <ac:chgData name="hue.tathikim@hust.edu.vn" userId="af176dfe-ebe0-47e4-99a4-e0f4d40f7313" providerId="ADAL" clId="{7783C400-6272-4D29-90A0-FDC2C31C6CBF}" dt="2021-03-01T16:42:38.922" v="2783" actId="1076"/>
          <ac:spMkLst>
            <pc:docMk/>
            <pc:sldMk cId="0" sldId="300"/>
            <ac:spMk id="2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1:31.867" v="2752" actId="478"/>
          <ac:spMkLst>
            <pc:docMk/>
            <pc:sldMk cId="0" sldId="300"/>
            <ac:spMk id="3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1:28.947" v="2750" actId="478"/>
          <ac:spMkLst>
            <pc:docMk/>
            <pc:sldMk cId="0" sldId="300"/>
            <ac:spMk id="4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1:26.357" v="2749" actId="478"/>
          <ac:spMkLst>
            <pc:docMk/>
            <pc:sldMk cId="0" sldId="300"/>
            <ac:spMk id="5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1:16.528" v="2747" actId="478"/>
          <ac:spMkLst>
            <pc:docMk/>
            <pc:sldMk cId="0" sldId="300"/>
            <ac:spMk id="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2:41.388" v="2784" actId="1076"/>
          <ac:spMkLst>
            <pc:docMk/>
            <pc:sldMk cId="0" sldId="300"/>
            <ac:spMk id="7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25:15.777" v="2666" actId="478"/>
          <ac:spMkLst>
            <pc:docMk/>
            <pc:sldMk cId="0" sldId="300"/>
            <ac:spMk id="8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06:25:13.566" v="2665" actId="478"/>
          <ac:spMkLst>
            <pc:docMk/>
            <pc:sldMk cId="0" sldId="300"/>
            <ac:spMk id="9" creationId="{00000000-0000-0000-0000-000000000000}"/>
          </ac:spMkLst>
        </pc:spChg>
      </pc:sldChg>
      <pc:sldChg chg="delSp modSp add mod">
        <pc:chgData name="hue.tathikim@hust.edu.vn" userId="af176dfe-ebe0-47e4-99a4-e0f4d40f7313" providerId="ADAL" clId="{7783C400-6272-4D29-90A0-FDC2C31C6CBF}" dt="2021-03-09T02:45:54.507" v="3101" actId="1076"/>
        <pc:sldMkLst>
          <pc:docMk/>
          <pc:sldMk cId="0" sldId="301"/>
        </pc:sldMkLst>
        <pc:spChg chg="mod">
          <ac:chgData name="hue.tathikim@hust.edu.vn" userId="af176dfe-ebe0-47e4-99a4-e0f4d40f7313" providerId="ADAL" clId="{7783C400-6272-4D29-90A0-FDC2C31C6CBF}" dt="2021-03-01T16:43:53.414" v="2799" actId="1076"/>
          <ac:spMkLst>
            <pc:docMk/>
            <pc:sldMk cId="0" sldId="301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9T02:45:54.507" v="3101" actId="1076"/>
          <ac:spMkLst>
            <pc:docMk/>
            <pc:sldMk cId="0" sldId="301"/>
            <ac:spMk id="3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3:49.728" v="2798" actId="478"/>
          <ac:spMkLst>
            <pc:docMk/>
            <pc:sldMk cId="0" sldId="301"/>
            <ac:spMk id="4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3:47.898" v="2797" actId="478"/>
          <ac:spMkLst>
            <pc:docMk/>
            <pc:sldMk cId="0" sldId="301"/>
            <ac:spMk id="5" creationId="{00000000-0000-0000-0000-000000000000}"/>
          </ac:spMkLst>
        </pc:spChg>
      </pc:sldChg>
      <pc:sldChg chg="addSp delSp modSp add mod modAnim">
        <pc:chgData name="hue.tathikim@hust.edu.vn" userId="af176dfe-ebe0-47e4-99a4-e0f4d40f7313" providerId="ADAL" clId="{7783C400-6272-4D29-90A0-FDC2C31C6CBF}" dt="2021-03-09T02:46:55.469" v="3107"/>
        <pc:sldMkLst>
          <pc:docMk/>
          <pc:sldMk cId="0" sldId="302"/>
        </pc:sldMkLst>
        <pc:spChg chg="mod">
          <ac:chgData name="hue.tathikim@hust.edu.vn" userId="af176dfe-ebe0-47e4-99a4-e0f4d40f7313" providerId="ADAL" clId="{7783C400-6272-4D29-90A0-FDC2C31C6CBF}" dt="2021-03-01T16:44:10.926" v="2800" actId="1076"/>
          <ac:spMkLst>
            <pc:docMk/>
            <pc:sldMk cId="0" sldId="302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4:13.379" v="2801" actId="1076"/>
          <ac:spMkLst>
            <pc:docMk/>
            <pc:sldMk cId="0" sldId="302"/>
            <ac:spMk id="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4:17.060" v="2802" actId="1076"/>
          <ac:spMkLst>
            <pc:docMk/>
            <pc:sldMk cId="0" sldId="302"/>
            <ac:spMk id="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6:52.743" v="2851" actId="208"/>
          <ac:spMkLst>
            <pc:docMk/>
            <pc:sldMk cId="0" sldId="302"/>
            <ac:spMk id="5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6:50.087" v="2850" actId="208"/>
          <ac:spMkLst>
            <pc:docMk/>
            <pc:sldMk cId="0" sldId="302"/>
            <ac:spMk id="6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5:02.992" v="2822" actId="1076"/>
          <ac:spMkLst>
            <pc:docMk/>
            <pc:sldMk cId="0" sldId="302"/>
            <ac:spMk id="7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2:55.899" v="2170" actId="108"/>
          <ac:spMkLst>
            <pc:docMk/>
            <pc:sldMk cId="0" sldId="302"/>
            <ac:spMk id="8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9T02:46:16.091" v="3104" actId="478"/>
          <ac:spMkLst>
            <pc:docMk/>
            <pc:sldMk cId="0" sldId="302"/>
            <ac:spMk id="9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9T02:46:12.066" v="3102" actId="478"/>
          <ac:spMkLst>
            <pc:docMk/>
            <pc:sldMk cId="0" sldId="302"/>
            <ac:spMk id="10" creationId="{00000000-0000-0000-0000-000000000000}"/>
          </ac:spMkLst>
        </pc:spChg>
        <pc:spChg chg="add">
          <ac:chgData name="hue.tathikim@hust.edu.vn" userId="af176dfe-ebe0-47e4-99a4-e0f4d40f7313" providerId="ADAL" clId="{7783C400-6272-4D29-90A0-FDC2C31C6CBF}" dt="2021-03-01T16:46:58.858" v="2852" actId="11529"/>
          <ac:spMkLst>
            <pc:docMk/>
            <pc:sldMk cId="0" sldId="302"/>
            <ac:spMk id="11" creationId="{ABF0DAFA-0016-4F7E-A6E8-412F3A3C2D83}"/>
          </ac:spMkLst>
        </pc:spChg>
      </pc:sldChg>
      <pc:sldChg chg="addSp delSp modSp add mod modAnim">
        <pc:chgData name="hue.tathikim@hust.edu.vn" userId="af176dfe-ebe0-47e4-99a4-e0f4d40f7313" providerId="ADAL" clId="{7783C400-6272-4D29-90A0-FDC2C31C6CBF}" dt="2021-03-09T02:46:59.488" v="3108"/>
        <pc:sldMkLst>
          <pc:docMk/>
          <pc:sldMk cId="0" sldId="303"/>
        </pc:sldMkLst>
        <pc:spChg chg="mod">
          <ac:chgData name="hue.tathikim@hust.edu.vn" userId="af176dfe-ebe0-47e4-99a4-e0f4d40f7313" providerId="ADAL" clId="{7783C400-6272-4D29-90A0-FDC2C31C6CBF}" dt="2021-03-01T16:45:22.622" v="2824" actId="1076"/>
          <ac:spMkLst>
            <pc:docMk/>
            <pc:sldMk cId="0" sldId="303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5:25.176" v="2825" actId="1076"/>
          <ac:spMkLst>
            <pc:docMk/>
            <pc:sldMk cId="0" sldId="303"/>
            <ac:spMk id="3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5:27.907" v="2826" actId="1076"/>
          <ac:spMkLst>
            <pc:docMk/>
            <pc:sldMk cId="0" sldId="303"/>
            <ac:spMk id="4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6:32.598" v="2846" actId="208"/>
          <ac:spMkLst>
            <pc:docMk/>
            <pc:sldMk cId="0" sldId="303"/>
            <ac:spMk id="5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6:28.863" v="2844" actId="208"/>
          <ac:spMkLst>
            <pc:docMk/>
            <pc:sldMk cId="0" sldId="303"/>
            <ac:spMk id="6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1T16:46:33.289" v="2848"/>
          <ac:spMkLst>
            <pc:docMk/>
            <pc:sldMk cId="0" sldId="303"/>
            <ac:spMk id="7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9T02:46:39.670" v="3105" actId="478"/>
          <ac:spMkLst>
            <pc:docMk/>
            <pc:sldMk cId="0" sldId="303"/>
            <ac:spMk id="9" creationId="{00000000-0000-0000-0000-000000000000}"/>
          </ac:spMkLst>
        </pc:spChg>
        <pc:spChg chg="del mod">
          <ac:chgData name="hue.tathikim@hust.edu.vn" userId="af176dfe-ebe0-47e4-99a4-e0f4d40f7313" providerId="ADAL" clId="{7783C400-6272-4D29-90A0-FDC2C31C6CBF}" dt="2021-03-09T02:46:49.061" v="3106" actId="478"/>
          <ac:spMkLst>
            <pc:docMk/>
            <pc:sldMk cId="0" sldId="303"/>
            <ac:spMk id="10" creationId="{00000000-0000-0000-0000-000000000000}"/>
          </ac:spMkLst>
        </pc:spChg>
        <pc:spChg chg="add">
          <ac:chgData name="hue.tathikim@hust.edu.vn" userId="af176dfe-ebe0-47e4-99a4-e0f4d40f7313" providerId="ADAL" clId="{7783C400-6272-4D29-90A0-FDC2C31C6CBF}" dt="2021-03-01T16:46:44.003" v="2849" actId="11529"/>
          <ac:spMkLst>
            <pc:docMk/>
            <pc:sldMk cId="0" sldId="303"/>
            <ac:spMk id="11" creationId="{C0BA66BE-D0C7-4A00-A873-26812AFC32F1}"/>
          </ac:spMkLst>
        </pc:spChg>
      </pc:sldChg>
      <pc:sldChg chg="delSp modSp add mod">
        <pc:chgData name="hue.tathikim@hust.edu.vn" userId="af176dfe-ebe0-47e4-99a4-e0f4d40f7313" providerId="ADAL" clId="{7783C400-6272-4D29-90A0-FDC2C31C6CBF}" dt="2021-03-09T02:47:36.905" v="3110" actId="478"/>
        <pc:sldMkLst>
          <pc:docMk/>
          <pc:sldMk cId="0" sldId="304"/>
        </pc:sldMkLst>
        <pc:spChg chg="mod">
          <ac:chgData name="hue.tathikim@hust.edu.vn" userId="af176dfe-ebe0-47e4-99a4-e0f4d40f7313" providerId="ADAL" clId="{7783C400-6272-4D29-90A0-FDC2C31C6CBF}" dt="2021-03-01T16:47:07.124" v="2853" actId="14100"/>
          <ac:spMkLst>
            <pc:docMk/>
            <pc:sldMk cId="0" sldId="304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2-28T19:03:04.125" v="2174" actId="27636"/>
          <ac:spMkLst>
            <pc:docMk/>
            <pc:sldMk cId="0" sldId="304"/>
            <ac:spMk id="3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9T02:47:36.905" v="3110" actId="478"/>
          <ac:spMkLst>
            <pc:docMk/>
            <pc:sldMk cId="0" sldId="304"/>
            <ac:spMk id="5" creationId="{00000000-0000-0000-0000-000000000000}"/>
          </ac:spMkLst>
        </pc:spChg>
      </pc:sldChg>
      <pc:sldChg chg="delSp modSp add mod">
        <pc:chgData name="hue.tathikim@hust.edu.vn" userId="af176dfe-ebe0-47e4-99a4-e0f4d40f7313" providerId="ADAL" clId="{7783C400-6272-4D29-90A0-FDC2C31C6CBF}" dt="2021-03-09T02:47:32.080" v="3109" actId="478"/>
        <pc:sldMkLst>
          <pc:docMk/>
          <pc:sldMk cId="0" sldId="305"/>
        </pc:sldMkLst>
        <pc:spChg chg="mod">
          <ac:chgData name="hue.tathikim@hust.edu.vn" userId="af176dfe-ebe0-47e4-99a4-e0f4d40f7313" providerId="ADAL" clId="{7783C400-6272-4D29-90A0-FDC2C31C6CBF}" dt="2021-03-01T16:47:34.028" v="2855" actId="1076"/>
          <ac:spMkLst>
            <pc:docMk/>
            <pc:sldMk cId="0" sldId="305"/>
            <ac:spMk id="2" creationId="{00000000-0000-0000-0000-000000000000}"/>
          </ac:spMkLst>
        </pc:spChg>
        <pc:spChg chg="mod">
          <ac:chgData name="hue.tathikim@hust.edu.vn" userId="af176dfe-ebe0-47e4-99a4-e0f4d40f7313" providerId="ADAL" clId="{7783C400-6272-4D29-90A0-FDC2C31C6CBF}" dt="2021-03-01T16:47:23.182" v="2854" actId="14100"/>
          <ac:spMkLst>
            <pc:docMk/>
            <pc:sldMk cId="0" sldId="305"/>
            <ac:spMk id="3" creationId="{00000000-0000-0000-0000-000000000000}"/>
          </ac:spMkLst>
        </pc:spChg>
        <pc:spChg chg="del">
          <ac:chgData name="hue.tathikim@hust.edu.vn" userId="af176dfe-ebe0-47e4-99a4-e0f4d40f7313" providerId="ADAL" clId="{7783C400-6272-4D29-90A0-FDC2C31C6CBF}" dt="2021-03-09T02:47:32.080" v="3109" actId="478"/>
          <ac:spMkLst>
            <pc:docMk/>
            <pc:sldMk cId="0" sldId="305"/>
            <ac:spMk id="5" creationId="{00000000-0000-0000-0000-000000000000}"/>
          </ac:spMkLst>
        </pc:spChg>
      </pc:sldChg>
      <pc:sldChg chg="modSp add del mod">
        <pc:chgData name="hue.tathikim@hust.edu.vn" userId="af176dfe-ebe0-47e4-99a4-e0f4d40f7313" providerId="ADAL" clId="{7783C400-6272-4D29-90A0-FDC2C31C6CBF}" dt="2021-03-09T02:50:31.899" v="3136" actId="47"/>
        <pc:sldMkLst>
          <pc:docMk/>
          <pc:sldMk cId="0" sldId="306"/>
        </pc:sldMkLst>
        <pc:spChg chg="mod">
          <ac:chgData name="hue.tathikim@hust.edu.vn" userId="af176dfe-ebe0-47e4-99a4-e0f4d40f7313" providerId="ADAL" clId="{7783C400-6272-4D29-90A0-FDC2C31C6CBF}" dt="2021-03-01T16:47:46.403" v="2856" actId="1076"/>
          <ac:spMkLst>
            <pc:docMk/>
            <pc:sldMk cId="0" sldId="306"/>
            <ac:spMk id="2" creationId="{00000000-0000-0000-0000-000000000000}"/>
          </ac:spMkLst>
        </pc:spChg>
      </pc:sldChg>
      <pc:sldChg chg="addSp delSp modSp new mod modAnim">
        <pc:chgData name="hue.tathikim@hust.edu.vn" userId="af176dfe-ebe0-47e4-99a4-e0f4d40f7313" providerId="ADAL" clId="{7783C400-6272-4D29-90A0-FDC2C31C6CBF}" dt="2021-03-09T03:22:18.603" v="3263" actId="1076"/>
        <pc:sldMkLst>
          <pc:docMk/>
          <pc:sldMk cId="1247155890" sldId="307"/>
        </pc:sldMkLst>
        <pc:spChg chg="mod">
          <ac:chgData name="hue.tathikim@hust.edu.vn" userId="af176dfe-ebe0-47e4-99a4-e0f4d40f7313" providerId="ADAL" clId="{7783C400-6272-4D29-90A0-FDC2C31C6CBF}" dt="2021-03-09T03:22:18.603" v="3263" actId="1076"/>
          <ac:spMkLst>
            <pc:docMk/>
            <pc:sldMk cId="1247155890" sldId="307"/>
            <ac:spMk id="2" creationId="{E1FC1B60-5E27-4693-AD60-3FD9AAAC3115}"/>
          </ac:spMkLst>
        </pc:spChg>
        <pc:spChg chg="del">
          <ac:chgData name="hue.tathikim@hust.edu.vn" userId="af176dfe-ebe0-47e4-99a4-e0f4d40f7313" providerId="ADAL" clId="{7783C400-6272-4D29-90A0-FDC2C31C6CBF}" dt="2021-03-01T16:48:17.839" v="2862" actId="478"/>
          <ac:spMkLst>
            <pc:docMk/>
            <pc:sldMk cId="1247155890" sldId="307"/>
            <ac:spMk id="3" creationId="{0253ECCD-B4E5-46C9-8FC4-66DA53532FCE}"/>
          </ac:spMkLst>
        </pc:spChg>
        <pc:spChg chg="add mod">
          <ac:chgData name="hue.tathikim@hust.edu.vn" userId="af176dfe-ebe0-47e4-99a4-e0f4d40f7313" providerId="ADAL" clId="{7783C400-6272-4D29-90A0-FDC2C31C6CBF}" dt="2021-03-09T03:20:56.868" v="3261" actId="20577"/>
          <ac:spMkLst>
            <pc:docMk/>
            <pc:sldMk cId="1247155890" sldId="307"/>
            <ac:spMk id="5" creationId="{EA6AE49E-571C-463D-BA0B-0BD947279642}"/>
          </ac:spMkLst>
        </pc:spChg>
        <pc:spChg chg="add mod">
          <ac:chgData name="hue.tathikim@hust.edu.vn" userId="af176dfe-ebe0-47e4-99a4-e0f4d40f7313" providerId="ADAL" clId="{7783C400-6272-4D29-90A0-FDC2C31C6CBF}" dt="2021-03-09T02:49:20.337" v="3123" actId="1076"/>
          <ac:spMkLst>
            <pc:docMk/>
            <pc:sldMk cId="1247155890" sldId="307"/>
            <ac:spMk id="6" creationId="{4555F112-549A-4465-88E8-DE83FF90C2D1}"/>
          </ac:spMkLst>
        </pc:spChg>
        <pc:spChg chg="add mod">
          <ac:chgData name="hue.tathikim@hust.edu.vn" userId="af176dfe-ebe0-47e4-99a4-e0f4d40f7313" providerId="ADAL" clId="{7783C400-6272-4D29-90A0-FDC2C31C6CBF}" dt="2021-03-09T02:49:20.337" v="3123" actId="1076"/>
          <ac:spMkLst>
            <pc:docMk/>
            <pc:sldMk cId="1247155890" sldId="307"/>
            <ac:spMk id="8" creationId="{5276F2C3-A729-44F3-8475-043F2658B02D}"/>
          </ac:spMkLst>
        </pc:spChg>
        <pc:spChg chg="add mod">
          <ac:chgData name="hue.tathikim@hust.edu.vn" userId="af176dfe-ebe0-47e4-99a4-e0f4d40f7313" providerId="ADAL" clId="{7783C400-6272-4D29-90A0-FDC2C31C6CBF}" dt="2021-03-09T02:49:20.337" v="3123" actId="1076"/>
          <ac:spMkLst>
            <pc:docMk/>
            <pc:sldMk cId="1247155890" sldId="307"/>
            <ac:spMk id="10" creationId="{62B6A668-4F3D-424C-988B-C28C58FD9117}"/>
          </ac:spMkLst>
        </pc:spChg>
        <pc:graphicFrameChg chg="add del mod modGraphic">
          <ac:chgData name="hue.tathikim@hust.edu.vn" userId="af176dfe-ebe0-47e4-99a4-e0f4d40f7313" providerId="ADAL" clId="{7783C400-6272-4D29-90A0-FDC2C31C6CBF}" dt="2021-03-09T02:49:20.337" v="3123" actId="1076"/>
          <ac:graphicFrameMkLst>
            <pc:docMk/>
            <pc:sldMk cId="1247155890" sldId="307"/>
            <ac:graphicFrameMk id="7" creationId="{02BADE46-85DE-4B7C-B299-36122EF41A16}"/>
          </ac:graphicFrameMkLst>
        </pc:graphicFrameChg>
        <pc:graphicFrameChg chg="add mod modGraphic">
          <ac:chgData name="hue.tathikim@hust.edu.vn" userId="af176dfe-ebe0-47e4-99a4-e0f4d40f7313" providerId="ADAL" clId="{7783C400-6272-4D29-90A0-FDC2C31C6CBF}" dt="2021-03-09T02:49:20.337" v="3123" actId="1076"/>
          <ac:graphicFrameMkLst>
            <pc:docMk/>
            <pc:sldMk cId="1247155890" sldId="307"/>
            <ac:graphicFrameMk id="9" creationId="{83040BB7-5880-49F8-A719-5E3894DE2346}"/>
          </ac:graphicFrameMkLst>
        </pc:graphicFrameChg>
      </pc:sldChg>
      <pc:sldChg chg="modSp new mod">
        <pc:chgData name="hue.tathikim@hust.edu.vn" userId="af176dfe-ebe0-47e4-99a4-e0f4d40f7313" providerId="ADAL" clId="{7783C400-6272-4D29-90A0-FDC2C31C6CBF}" dt="2021-03-02T07:51:48.772" v="3071" actId="20577"/>
        <pc:sldMkLst>
          <pc:docMk/>
          <pc:sldMk cId="1279545225" sldId="308"/>
        </pc:sldMkLst>
        <pc:spChg chg="mod">
          <ac:chgData name="hue.tathikim@hust.edu.vn" userId="af176dfe-ebe0-47e4-99a4-e0f4d40f7313" providerId="ADAL" clId="{7783C400-6272-4D29-90A0-FDC2C31C6CBF}" dt="2021-03-02T07:50:41.102" v="2980" actId="20577"/>
          <ac:spMkLst>
            <pc:docMk/>
            <pc:sldMk cId="1279545225" sldId="308"/>
            <ac:spMk id="2" creationId="{37BA74FE-C91A-477D-9DB5-807EF399B75E}"/>
          </ac:spMkLst>
        </pc:spChg>
        <pc:spChg chg="mod">
          <ac:chgData name="hue.tathikim@hust.edu.vn" userId="af176dfe-ebe0-47e4-99a4-e0f4d40f7313" providerId="ADAL" clId="{7783C400-6272-4D29-90A0-FDC2C31C6CBF}" dt="2021-03-02T07:51:48.772" v="3071" actId="20577"/>
          <ac:spMkLst>
            <pc:docMk/>
            <pc:sldMk cId="1279545225" sldId="308"/>
            <ac:spMk id="3" creationId="{4942E8C3-ECA2-482D-AEAE-CBE92D090AAE}"/>
          </ac:spMkLst>
        </pc:spChg>
      </pc:sldChg>
      <pc:sldChg chg="modSp new mod">
        <pc:chgData name="hue.tathikim@hust.edu.vn" userId="af176dfe-ebe0-47e4-99a4-e0f4d40f7313" providerId="ADAL" clId="{7783C400-6272-4D29-90A0-FDC2C31C6CBF}" dt="2021-03-09T03:23:21.784" v="3277" actId="27636"/>
        <pc:sldMkLst>
          <pc:docMk/>
          <pc:sldMk cId="3157131804" sldId="309"/>
        </pc:sldMkLst>
        <pc:spChg chg="mod">
          <ac:chgData name="hue.tathikim@hust.edu.vn" userId="af176dfe-ebe0-47e4-99a4-e0f4d40f7313" providerId="ADAL" clId="{7783C400-6272-4D29-90A0-FDC2C31C6CBF}" dt="2021-03-09T03:22:23.818" v="3264"/>
          <ac:spMkLst>
            <pc:docMk/>
            <pc:sldMk cId="3157131804" sldId="309"/>
            <ac:spMk id="2" creationId="{CA4695CD-24BE-4EA0-A960-AD790288A8E9}"/>
          </ac:spMkLst>
        </pc:spChg>
        <pc:spChg chg="mod">
          <ac:chgData name="hue.tathikim@hust.edu.vn" userId="af176dfe-ebe0-47e4-99a4-e0f4d40f7313" providerId="ADAL" clId="{7783C400-6272-4D29-90A0-FDC2C31C6CBF}" dt="2021-03-09T03:23:21.784" v="3277" actId="27636"/>
          <ac:spMkLst>
            <pc:docMk/>
            <pc:sldMk cId="3157131804" sldId="309"/>
            <ac:spMk id="3" creationId="{D4466B20-6FA3-46D8-A2DB-A9445A3A0D85}"/>
          </ac:spMkLst>
        </pc:spChg>
      </pc:sldChg>
      <pc:sldChg chg="new del">
        <pc:chgData name="hue.tathikim@hust.edu.vn" userId="af176dfe-ebe0-47e4-99a4-e0f4d40f7313" providerId="ADAL" clId="{7783C400-6272-4D29-90A0-FDC2C31C6CBF}" dt="2021-03-09T02:48:00.231" v="3112" actId="47"/>
        <pc:sldMkLst>
          <pc:docMk/>
          <pc:sldMk cId="4254076041" sldId="309"/>
        </pc:sldMkLst>
      </pc:sldChg>
      <pc:sldMasterChg chg="delSldLayout">
        <pc:chgData name="hue.tathikim@hust.edu.vn" userId="af176dfe-ebe0-47e4-99a4-e0f4d40f7313" providerId="ADAL" clId="{7783C400-6272-4D29-90A0-FDC2C31C6CBF}" dt="2021-03-09T02:50:31.899" v="3136" actId="47"/>
        <pc:sldMasterMkLst>
          <pc:docMk/>
          <pc:sldMasterMk cId="648050589" sldId="2147483648"/>
        </pc:sldMasterMkLst>
        <pc:sldLayoutChg chg="del">
          <pc:chgData name="hue.tathikim@hust.edu.vn" userId="af176dfe-ebe0-47e4-99a4-e0f4d40f7313" providerId="ADAL" clId="{7783C400-6272-4D29-90A0-FDC2C31C6CBF}" dt="2021-03-09T02:50:31.899" v="3136" actId="47"/>
          <pc:sldLayoutMkLst>
            <pc:docMk/>
            <pc:sldMasterMk cId="648050589" sldId="2147483648"/>
            <pc:sldLayoutMk cId="2461792214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19B3F-A29C-41FB-8976-1FFAA9E3BE11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C93E6-578E-4D72-9EE8-71AF851C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mory_address" TargetMode="External"/><Relationship Id="rId3" Type="http://schemas.openxmlformats.org/officeDocument/2006/relationships/hyperlink" Target="https://en.wikipedia.org/wiki/Computing" TargetMode="External"/><Relationship Id="rId7" Type="http://schemas.openxmlformats.org/officeDocument/2006/relationships/hyperlink" Target="https://en.wikipedia.org/wiki/Most_significant_byt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mputer_memory" TargetMode="External"/><Relationship Id="rId5" Type="http://schemas.openxmlformats.org/officeDocument/2006/relationships/hyperlink" Target="https://en.wikipedia.org/wiki/Word_(data_type)" TargetMode="External"/><Relationship Id="rId4" Type="http://schemas.openxmlformats.org/officeDocument/2006/relationships/hyperlink" Target="https://en.wikipedia.org/wiki/Byte" TargetMode="External"/><Relationship Id="rId9" Type="http://schemas.openxmlformats.org/officeDocument/2006/relationships/hyperlink" Target="https://en.wikipedia.org/wiki/Least_significant_byt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C93E6-578E-4D72-9EE8-71AF851C4E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C93E6-578E-4D72-9EE8-71AF851C4E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5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mputing"/>
              </a:rPr>
              <a:t>computing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endianness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order or sequence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Byte"/>
              </a:rPr>
              <a:t>bytes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Word (data type)"/>
              </a:rPr>
              <a:t>word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digital data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omputer memory"/>
              </a:rPr>
              <a:t>computer memory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Endianness is primarily expressed as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big-endian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little-endian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 A big-endian system stores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Most significant byte"/>
              </a:rPr>
              <a:t>most significant byte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 word at the smallest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Memory address"/>
              </a:rPr>
              <a:t>memory address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Least significant byte"/>
              </a:rPr>
              <a:t>least significant byte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 largest. A little-endian system, in contrast, stores the least-significant byte at the smallest address.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C93E6-578E-4D72-9EE8-71AF851C4E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C93E6-578E-4D72-9EE8-71AF851C4E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7122-451C-42DC-B9B4-8634114AC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89B02-B5F4-4D05-A036-B5192BFF0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4E40-EE44-4AB4-8B18-C873DEA5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4DE-406B-46D4-B680-CF16E2165BA9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91B4-8F55-4753-AED5-2FCC99B7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12619-8B9D-411E-B02B-BC96BF79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5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2E0B-D3E2-4675-B127-B1BC15B9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33875-D68D-43BD-BE9B-809C3342D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A79E-2732-4266-ACEA-B1E104F7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613D-F056-446C-A0D5-749892B989A1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00BA-1CAF-4C41-AE90-4BFD81C4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2CAD-20AD-49A8-9FA0-E427B6EF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8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3A60B-62D0-4C54-8F1E-A8043F14C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D0B60-E781-4A19-A31B-D3CF077DE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018D0-1922-4CD9-9804-082A05D5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13FF-F11B-4F1A-A138-47E6C31D4EB4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8EA2-4BC0-43E2-B773-97D4679E8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F0F4A-B633-4D52-B068-1815D7B8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9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9E1A-0B51-4E29-8E7C-70A2E9C1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4D1A-1A6D-40D4-8C51-2BE901D1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A8156-5A4A-4681-B34C-19D65192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3BC3-1EAB-4CAA-B688-42EB05B5D762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A6DF-A238-4AAD-8D99-7F63D83B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0605-4EFB-4DEF-B558-3FB5C904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4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FBAA-D9C4-4B1E-B6CC-4B4C2DE7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C1C3-25A6-4657-BD3B-A8A10FB49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6050-7C10-4B64-A0F9-2BDF085F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1EFC-338E-4F2D-9B4A-D1EEFF34BE31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A7EB9-D98E-431C-B42A-788D1C29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FC302-A6A8-4CAA-BC29-5D3B5A33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4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CF35-4D4E-427A-8528-E5294AB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3A41-1838-44C8-9656-1D137A0C3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4A47-F73A-4427-A03D-810FC3EA7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523A3-FDC1-4C09-863B-2715F259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3301-4A8F-4E5E-8E28-8EA4BD38C628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9793F-757F-4C7F-A8B9-5ECDCCC7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4C7F1-EFF2-4126-A9DF-F9E42F55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B1A9-B3BE-49EF-A72B-1A4384A7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B6FE3-A705-4D88-B60D-DBF239B98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E14C4-9A65-44E5-9F82-69D65CF76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BC9C0-E66B-4BC8-870D-DA4ABDB6A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9225B-EF5F-4C4E-AFCF-B185213DC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C2B58-0C42-4EBD-90B8-CCA31844D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F0F-0CCE-4AE5-9B0E-DE09F80C050A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7EA37-8BE9-4090-82A3-B5544674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2613-22D1-4AF4-9338-6DCC44E9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9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1D81-2EFD-47C0-93F2-EEEA9B77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A8A51-78C3-403C-9E4D-A35C0E27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4A75-60C6-48CC-AA6D-20ECF39B41B4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917B0-41B7-4E2B-92DA-357E6549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1C78-795C-49BE-ACE5-A4652948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FBB36-AAC7-4AA2-A738-0AAF62FE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83CC2-FFEC-4367-B47F-D8FFEB6E5BAF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B1D7B-35D8-4106-8B99-91687672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782F-345F-431A-A6E6-D1C2A5A4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99CD-D824-407F-8F42-FFDEC5AA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0CE1-B49B-49F6-A02E-A03EE49D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171A7-CBD5-45EE-8B76-36CDB6E20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8E5D5-D8D4-42A5-ADF1-F52EE824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8048-FE73-4B8E-8CA5-5A0A4825EF7B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D0CCF-AE54-4EA5-96D6-FD8BA1A2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1D423-0CD3-4C9C-833B-C889C26C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8142-1F46-4582-88F2-08FECB47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AC99D-D6B3-427B-8B35-789A74229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A0FBF-358A-4B04-B77B-82EF5813A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F1FCB-21C3-4FDC-B016-948F9E25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EC87-516B-499D-BE09-8DE196068DE9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B8D65-EF2D-40B5-B4D3-2B8B7896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14C33-96C2-4FD0-A86B-17786AE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EF288-35AF-45D2-A469-57EB62AD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7378D-5CC5-484B-9AC7-9E9A50EDD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3C52-B41A-4FB0-B86E-04CF7FFC8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984B-1F13-4CB1-8590-AA5955D48526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0F895-9B29-42E8-BB2E-18A17CC5C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0EC4D-0BC9-494B-B408-9B719435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9B38-A452-4106-B131-C65DB57D9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cv.org/" TargetMode="External"/><Relationship Id="rId2" Type="http://schemas.openxmlformats.org/officeDocument/2006/relationships/hyperlink" Target="https://cs61c.org/resour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42F8-6686-43F7-9B72-2C00F4317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Computer Architecture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32A1-B34C-4D0C-95CB-CA91636D5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  <a:t>Computer Organization and Design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ITCFranklinGothicStd-DmCd"/>
              </a:rPr>
              <a:t>T H E  H A R D W A R E / S O F T W A R E  I N T E R F A C 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6615-6E6F-4DC9-8D91-89B326F98C73}"/>
              </a:ext>
            </a:extLst>
          </p:cNvPr>
          <p:cNvSpPr txBox="1"/>
          <p:nvPr/>
        </p:nvSpPr>
        <p:spPr>
          <a:xfrm>
            <a:off x="732656" y="4886803"/>
            <a:ext cx="1106935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1800" b="0" i="1" dirty="0">
                <a:latin typeface="+mn-lt"/>
              </a:rPr>
              <a:t>[Adapted from Computer Organization and Design, </a:t>
            </a:r>
            <a:r>
              <a:rPr lang="en-US" i="1" dirty="0"/>
              <a:t>RISC-V </a:t>
            </a:r>
            <a:r>
              <a:rPr lang="en-US" sz="1800" b="0" i="1" dirty="0">
                <a:latin typeface="+mn-lt"/>
              </a:rPr>
              <a:t>Edition,  Patterson &amp; Hennessy, © 2018, MK]</a:t>
            </a:r>
            <a:br>
              <a:rPr lang="en-US" sz="1800" b="0" i="1" dirty="0">
                <a:latin typeface="+mn-lt"/>
              </a:rPr>
            </a:br>
            <a:r>
              <a:rPr lang="en-US" sz="1800" b="0" i="1" dirty="0">
                <a:latin typeface="+mn-lt"/>
              </a:rPr>
              <a:t>[Adapted from </a:t>
            </a:r>
            <a:r>
              <a:rPr lang="en-US" i="1" dirty="0"/>
              <a:t>Great ideas in Computer Architecture (CS 61C)</a:t>
            </a:r>
            <a:r>
              <a:rPr lang="en-US" sz="1800" b="0" i="1" dirty="0">
                <a:latin typeface="+mn-lt"/>
              </a:rPr>
              <a:t> lecture slides, Garcia</a:t>
            </a:r>
            <a:r>
              <a:rPr lang="en-US" i="1" dirty="0"/>
              <a:t> and </a:t>
            </a:r>
            <a:r>
              <a:rPr lang="en-US" i="1" dirty="0" err="1"/>
              <a:t>Nikolíc</a:t>
            </a:r>
            <a:r>
              <a:rPr lang="en-US" sz="1800" b="0" i="1" dirty="0">
                <a:latin typeface="+mn-lt"/>
              </a:rPr>
              <a:t>,  © 2020, UC Berkeley]</a:t>
            </a:r>
            <a:br>
              <a:rPr lang="en-US" sz="2400" dirty="0"/>
            </a:b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980D1A-0312-44C7-9AC4-B7B484BD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A5F1-EA61-4D8A-8584-11D1DABE4C62}" type="datetime1">
              <a:rPr lang="en-US" smtClean="0"/>
              <a:t>3/9/2021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DCC4A-2B34-4C39-90CC-91EBFBAF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E006-0D5B-437B-A1BE-4E510938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1" y="365125"/>
            <a:ext cx="4799563" cy="1269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RISC V Instructions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24E638-8558-4A3F-9CDB-839AA18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" y="1777495"/>
            <a:ext cx="5791734" cy="1596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34697-F1BA-4650-B73B-91FA7158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99" y="612953"/>
            <a:ext cx="6402959" cy="55214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8BD085-8D94-4CB2-8076-85B2C3F8400C}"/>
              </a:ext>
            </a:extLst>
          </p:cNvPr>
          <p:cNvSpPr txBox="1"/>
          <p:nvPr/>
        </p:nvSpPr>
        <p:spPr>
          <a:xfrm>
            <a:off x="279893" y="3876869"/>
            <a:ext cx="525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Arithmetic : + , / , * , - </a:t>
            </a:r>
          </a:p>
          <a:p>
            <a:r>
              <a:rPr lang="en-US" dirty="0"/>
              <a:t>Logical: AND, OR, XOR</a:t>
            </a:r>
          </a:p>
          <a:p>
            <a:r>
              <a:rPr lang="en-US" dirty="0"/>
              <a:t>Data transfer: Load, store </a:t>
            </a:r>
          </a:p>
          <a:p>
            <a:r>
              <a:rPr lang="en-US" dirty="0"/>
              <a:t>Shift : &gt;&gt;, &lt;&lt; </a:t>
            </a:r>
          </a:p>
          <a:p>
            <a:r>
              <a:rPr lang="en-US" dirty="0"/>
              <a:t>Condition branch: if … then </a:t>
            </a:r>
          </a:p>
          <a:p>
            <a:r>
              <a:rPr lang="en-US" dirty="0"/>
              <a:t>Unconditional branch: jump to loop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F1B2B-1717-4C59-B0FB-9B2BB1D7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425A-53F0-4D4C-9F31-DC74C24D18DB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D436A-9B09-4B0A-B6AE-D578BBBD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871B-2D41-4D11-A55A-0D9C7D3E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26" y="410004"/>
            <a:ext cx="11727788" cy="35854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242021"/>
                </a:solidFill>
                <a:latin typeface="ITCFranklinGothicStd-Hvy"/>
              </a:rPr>
              <a:t>Operand of the Computer Hardware: RISC-V Addressing Summary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6CE0-1A13-4FE6-8444-2A0D99820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3" y="931230"/>
            <a:ext cx="8436031" cy="537130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AF14D0B-CDAA-4A6D-8D3B-8012263D14E6}"/>
              </a:ext>
            </a:extLst>
          </p:cNvPr>
          <p:cNvSpPr/>
          <p:nvPr/>
        </p:nvSpPr>
        <p:spPr>
          <a:xfrm>
            <a:off x="8627896" y="1124767"/>
            <a:ext cx="3315401" cy="325370"/>
          </a:xfrm>
          <a:prstGeom prst="wedgeRectCallout">
            <a:avLst>
              <a:gd name="adj1" fmla="val -210701"/>
              <a:gd name="adj2" fmla="val 450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or immediate operand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8E5ADC9-8CC5-4C85-A9AD-8E68D7D50AEA}"/>
              </a:ext>
            </a:extLst>
          </p:cNvPr>
          <p:cNvSpPr/>
          <p:nvPr/>
        </p:nvSpPr>
        <p:spPr>
          <a:xfrm>
            <a:off x="9098655" y="2434659"/>
            <a:ext cx="2670272" cy="325370"/>
          </a:xfrm>
          <a:prstGeom prst="wedgeRectCallout">
            <a:avLst>
              <a:gd name="adj1" fmla="val -62941"/>
              <a:gd name="adj2" fmla="val 36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operand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70D0F11-5627-4D81-BD00-22BBE6BBAB59}"/>
              </a:ext>
            </a:extLst>
          </p:cNvPr>
          <p:cNvSpPr/>
          <p:nvPr/>
        </p:nvSpPr>
        <p:spPr>
          <a:xfrm>
            <a:off x="9098655" y="3659002"/>
            <a:ext cx="2670272" cy="325370"/>
          </a:xfrm>
          <a:prstGeom prst="wedgeRectCallout">
            <a:avLst>
              <a:gd name="adj1" fmla="val -63273"/>
              <a:gd name="adj2" fmla="val 1071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operand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E6EC9-DA36-4E72-A381-1AAB381D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CF6C-22B7-445D-9DA5-209186F3A592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3BAC5-A95A-48A6-8362-B7679B57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0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448F-3D8B-4AF3-9928-4B8D208B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Assembly Variables: Registers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6F22-EDDE-4ECD-A6B1-77E74C535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34" y="1639460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Elements of hardware: registers 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Unlike HLL like C or Java, assembly cannot use  variables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Why not? Keep Hardware Simple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Assembly operands are registers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Limited number of special locations built directly into the hardware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Operations can only be performed on these!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Benefit: Since registers are directly in hardware, they’re very fast (faster than 0.25ns)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Recall light is 3x10</a:t>
            </a:r>
            <a:r>
              <a:rPr lang="en-US" sz="2600" spc="5" baseline="30000" dirty="0">
                <a:latin typeface="Ebrima"/>
                <a:cs typeface="Ebrima"/>
              </a:rPr>
              <a:t>8</a:t>
            </a:r>
            <a:r>
              <a:rPr lang="en-US" sz="2600" spc="5" dirty="0">
                <a:latin typeface="Ebrima"/>
                <a:cs typeface="Ebrima"/>
              </a:rPr>
              <a:t>m/s = 0.3m/ns = 30cm/ns =  10cm/0.3ns!!!… where 0.3ns is the clock period of a 3.33GHz computer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97C71-3601-4EA6-954E-1ADCF5E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F591-83CD-4326-B0F2-8B5EE8A2C42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8E9BA-595D-4207-9843-2F87800C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5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E6E-A183-4DBC-822B-BECFB294A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6" y="798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Aside: Registers are Inside the Processor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18FADA5D-04DE-4BCB-9024-BB29FE5A1D8E}"/>
              </a:ext>
            </a:extLst>
          </p:cNvPr>
          <p:cNvSpPr/>
          <p:nvPr/>
        </p:nvSpPr>
        <p:spPr>
          <a:xfrm>
            <a:off x="2562403" y="5893448"/>
            <a:ext cx="1417320" cy="278765"/>
          </a:xfrm>
          <a:custGeom>
            <a:avLst/>
            <a:gdLst/>
            <a:ahLst/>
            <a:cxnLst/>
            <a:rect l="l" t="t" r="r" b="b"/>
            <a:pathLst>
              <a:path w="1417320" h="278764">
                <a:moveTo>
                  <a:pt x="705089" y="147040"/>
                </a:moveTo>
                <a:lnTo>
                  <a:pt x="683907" y="147040"/>
                </a:lnTo>
                <a:lnTo>
                  <a:pt x="679500" y="142570"/>
                </a:lnTo>
                <a:lnTo>
                  <a:pt x="24511" y="142570"/>
                </a:lnTo>
                <a:lnTo>
                  <a:pt x="22275" y="140347"/>
                </a:lnTo>
                <a:lnTo>
                  <a:pt x="20040" y="140347"/>
                </a:lnTo>
                <a:lnTo>
                  <a:pt x="20040" y="135877"/>
                </a:lnTo>
                <a:lnTo>
                  <a:pt x="17805" y="133692"/>
                </a:lnTo>
                <a:lnTo>
                  <a:pt x="13347" y="127000"/>
                </a:lnTo>
                <a:lnTo>
                  <a:pt x="11163" y="120294"/>
                </a:lnTo>
                <a:lnTo>
                  <a:pt x="8928" y="113601"/>
                </a:lnTo>
                <a:lnTo>
                  <a:pt x="6692" y="104724"/>
                </a:lnTo>
                <a:lnTo>
                  <a:pt x="6692" y="95796"/>
                </a:lnTo>
                <a:lnTo>
                  <a:pt x="4457" y="86868"/>
                </a:lnTo>
                <a:lnTo>
                  <a:pt x="2235" y="75755"/>
                </a:lnTo>
                <a:lnTo>
                  <a:pt x="0" y="53479"/>
                </a:lnTo>
                <a:lnTo>
                  <a:pt x="0" y="0"/>
                </a:lnTo>
                <a:lnTo>
                  <a:pt x="28968" y="0"/>
                </a:lnTo>
                <a:lnTo>
                  <a:pt x="28968" y="24498"/>
                </a:lnTo>
                <a:lnTo>
                  <a:pt x="31203" y="49009"/>
                </a:lnTo>
                <a:lnTo>
                  <a:pt x="33439" y="71285"/>
                </a:lnTo>
                <a:lnTo>
                  <a:pt x="33439" y="82448"/>
                </a:lnTo>
                <a:lnTo>
                  <a:pt x="35661" y="91325"/>
                </a:lnTo>
                <a:lnTo>
                  <a:pt x="37846" y="98031"/>
                </a:lnTo>
                <a:lnTo>
                  <a:pt x="37846" y="104724"/>
                </a:lnTo>
                <a:lnTo>
                  <a:pt x="40081" y="111366"/>
                </a:lnTo>
                <a:lnTo>
                  <a:pt x="42316" y="115836"/>
                </a:lnTo>
                <a:lnTo>
                  <a:pt x="35661" y="115836"/>
                </a:lnTo>
                <a:lnTo>
                  <a:pt x="40081" y="118071"/>
                </a:lnTo>
                <a:lnTo>
                  <a:pt x="41208" y="118071"/>
                </a:lnTo>
                <a:lnTo>
                  <a:pt x="44551" y="120294"/>
                </a:lnTo>
                <a:lnTo>
                  <a:pt x="699541" y="120294"/>
                </a:lnTo>
                <a:lnTo>
                  <a:pt x="701776" y="122529"/>
                </a:lnTo>
                <a:lnTo>
                  <a:pt x="701776" y="124764"/>
                </a:lnTo>
                <a:lnTo>
                  <a:pt x="703999" y="127000"/>
                </a:lnTo>
                <a:lnTo>
                  <a:pt x="706183" y="131457"/>
                </a:lnTo>
                <a:lnTo>
                  <a:pt x="708043" y="137020"/>
                </a:lnTo>
                <a:lnTo>
                  <a:pt x="706183" y="142570"/>
                </a:lnTo>
                <a:lnTo>
                  <a:pt x="705089" y="147040"/>
                </a:lnTo>
                <a:close/>
              </a:path>
              <a:path w="1417320" h="278764">
                <a:moveTo>
                  <a:pt x="1374521" y="118831"/>
                </a:moveTo>
                <a:lnTo>
                  <a:pt x="1374521" y="115836"/>
                </a:lnTo>
                <a:lnTo>
                  <a:pt x="1376756" y="111366"/>
                </a:lnTo>
                <a:lnTo>
                  <a:pt x="1378991" y="106959"/>
                </a:lnTo>
                <a:lnTo>
                  <a:pt x="1378991" y="98031"/>
                </a:lnTo>
                <a:lnTo>
                  <a:pt x="1381226" y="91325"/>
                </a:lnTo>
                <a:lnTo>
                  <a:pt x="1383449" y="82448"/>
                </a:lnTo>
                <a:lnTo>
                  <a:pt x="1383449" y="71285"/>
                </a:lnTo>
                <a:lnTo>
                  <a:pt x="1385684" y="51244"/>
                </a:lnTo>
                <a:lnTo>
                  <a:pt x="1387919" y="26733"/>
                </a:lnTo>
                <a:lnTo>
                  <a:pt x="1387919" y="0"/>
                </a:lnTo>
                <a:lnTo>
                  <a:pt x="1416888" y="0"/>
                </a:lnTo>
                <a:lnTo>
                  <a:pt x="1416888" y="26733"/>
                </a:lnTo>
                <a:lnTo>
                  <a:pt x="1414653" y="51244"/>
                </a:lnTo>
                <a:lnTo>
                  <a:pt x="1414653" y="75755"/>
                </a:lnTo>
                <a:lnTo>
                  <a:pt x="1412430" y="84683"/>
                </a:lnTo>
                <a:lnTo>
                  <a:pt x="1410195" y="95796"/>
                </a:lnTo>
                <a:lnTo>
                  <a:pt x="1407960" y="104724"/>
                </a:lnTo>
                <a:lnTo>
                  <a:pt x="1407960" y="111366"/>
                </a:lnTo>
                <a:lnTo>
                  <a:pt x="1406840" y="115836"/>
                </a:lnTo>
                <a:lnTo>
                  <a:pt x="1378991" y="115836"/>
                </a:lnTo>
                <a:lnTo>
                  <a:pt x="1374521" y="118831"/>
                </a:lnTo>
                <a:close/>
              </a:path>
              <a:path w="1417320" h="278764">
                <a:moveTo>
                  <a:pt x="40081" y="118071"/>
                </a:moveTo>
                <a:lnTo>
                  <a:pt x="35661" y="115836"/>
                </a:lnTo>
                <a:lnTo>
                  <a:pt x="37846" y="115836"/>
                </a:lnTo>
                <a:lnTo>
                  <a:pt x="40081" y="118071"/>
                </a:lnTo>
                <a:close/>
              </a:path>
              <a:path w="1417320" h="278764">
                <a:moveTo>
                  <a:pt x="41208" y="118071"/>
                </a:moveTo>
                <a:lnTo>
                  <a:pt x="40081" y="118071"/>
                </a:lnTo>
                <a:lnTo>
                  <a:pt x="37846" y="115836"/>
                </a:lnTo>
                <a:lnTo>
                  <a:pt x="41208" y="118071"/>
                </a:lnTo>
                <a:close/>
              </a:path>
              <a:path w="1417320" h="278764">
                <a:moveTo>
                  <a:pt x="44551" y="120294"/>
                </a:moveTo>
                <a:lnTo>
                  <a:pt x="37846" y="115836"/>
                </a:lnTo>
                <a:lnTo>
                  <a:pt x="42316" y="115836"/>
                </a:lnTo>
                <a:lnTo>
                  <a:pt x="42316" y="118071"/>
                </a:lnTo>
                <a:lnTo>
                  <a:pt x="44551" y="120294"/>
                </a:lnTo>
                <a:close/>
              </a:path>
              <a:path w="1417320" h="278764">
                <a:moveTo>
                  <a:pt x="697306" y="120294"/>
                </a:moveTo>
                <a:lnTo>
                  <a:pt x="44551" y="120294"/>
                </a:lnTo>
                <a:lnTo>
                  <a:pt x="42316" y="118071"/>
                </a:lnTo>
                <a:lnTo>
                  <a:pt x="42316" y="115836"/>
                </a:lnTo>
                <a:lnTo>
                  <a:pt x="688378" y="115836"/>
                </a:lnTo>
                <a:lnTo>
                  <a:pt x="688378" y="118071"/>
                </a:lnTo>
                <a:lnTo>
                  <a:pt x="695071" y="118071"/>
                </a:lnTo>
                <a:lnTo>
                  <a:pt x="697306" y="120294"/>
                </a:lnTo>
                <a:close/>
              </a:path>
              <a:path w="1417320" h="278764">
                <a:moveTo>
                  <a:pt x="1372336" y="120294"/>
                </a:moveTo>
                <a:lnTo>
                  <a:pt x="719582" y="120294"/>
                </a:lnTo>
                <a:lnTo>
                  <a:pt x="721817" y="118071"/>
                </a:lnTo>
                <a:lnTo>
                  <a:pt x="728510" y="118071"/>
                </a:lnTo>
                <a:lnTo>
                  <a:pt x="728510" y="115836"/>
                </a:lnTo>
                <a:lnTo>
                  <a:pt x="1374521" y="115836"/>
                </a:lnTo>
                <a:lnTo>
                  <a:pt x="1374521" y="118071"/>
                </a:lnTo>
                <a:lnTo>
                  <a:pt x="1372336" y="120294"/>
                </a:lnTo>
                <a:close/>
              </a:path>
              <a:path w="1417320" h="278764">
                <a:moveTo>
                  <a:pt x="724052" y="262877"/>
                </a:moveTo>
                <a:lnTo>
                  <a:pt x="721817" y="236143"/>
                </a:lnTo>
                <a:lnTo>
                  <a:pt x="721817" y="211632"/>
                </a:lnTo>
                <a:lnTo>
                  <a:pt x="719582" y="189357"/>
                </a:lnTo>
                <a:lnTo>
                  <a:pt x="717346" y="178244"/>
                </a:lnTo>
                <a:lnTo>
                  <a:pt x="717346" y="167081"/>
                </a:lnTo>
                <a:lnTo>
                  <a:pt x="715111" y="158153"/>
                </a:lnTo>
                <a:lnTo>
                  <a:pt x="708043" y="137020"/>
                </a:lnTo>
                <a:lnTo>
                  <a:pt x="710653" y="129235"/>
                </a:lnTo>
                <a:lnTo>
                  <a:pt x="715111" y="124764"/>
                </a:lnTo>
                <a:lnTo>
                  <a:pt x="715111" y="122529"/>
                </a:lnTo>
                <a:lnTo>
                  <a:pt x="717346" y="120294"/>
                </a:lnTo>
                <a:lnTo>
                  <a:pt x="1374521" y="120294"/>
                </a:lnTo>
                <a:lnTo>
                  <a:pt x="1374521" y="118831"/>
                </a:lnTo>
                <a:lnTo>
                  <a:pt x="1378991" y="115836"/>
                </a:lnTo>
                <a:lnTo>
                  <a:pt x="1376756" y="118071"/>
                </a:lnTo>
                <a:lnTo>
                  <a:pt x="1406281" y="118071"/>
                </a:lnTo>
                <a:lnTo>
                  <a:pt x="1405724" y="120294"/>
                </a:lnTo>
                <a:lnTo>
                  <a:pt x="1403502" y="127000"/>
                </a:lnTo>
                <a:lnTo>
                  <a:pt x="1401267" y="131457"/>
                </a:lnTo>
                <a:lnTo>
                  <a:pt x="1396847" y="135877"/>
                </a:lnTo>
                <a:lnTo>
                  <a:pt x="1396847" y="140347"/>
                </a:lnTo>
                <a:lnTo>
                  <a:pt x="1394612" y="140347"/>
                </a:lnTo>
                <a:lnTo>
                  <a:pt x="1392389" y="142570"/>
                </a:lnTo>
                <a:lnTo>
                  <a:pt x="737387" y="142570"/>
                </a:lnTo>
                <a:lnTo>
                  <a:pt x="732929" y="147040"/>
                </a:lnTo>
                <a:lnTo>
                  <a:pt x="736276" y="147040"/>
                </a:lnTo>
                <a:lnTo>
                  <a:pt x="735164" y="149275"/>
                </a:lnTo>
                <a:lnTo>
                  <a:pt x="732929" y="151498"/>
                </a:lnTo>
                <a:lnTo>
                  <a:pt x="732929" y="158153"/>
                </a:lnTo>
                <a:lnTo>
                  <a:pt x="730694" y="164846"/>
                </a:lnTo>
                <a:lnTo>
                  <a:pt x="728510" y="173774"/>
                </a:lnTo>
                <a:lnTo>
                  <a:pt x="728510" y="182664"/>
                </a:lnTo>
                <a:lnTo>
                  <a:pt x="726274" y="191592"/>
                </a:lnTo>
                <a:lnTo>
                  <a:pt x="724052" y="213868"/>
                </a:lnTo>
                <a:lnTo>
                  <a:pt x="724052" y="262877"/>
                </a:lnTo>
                <a:close/>
              </a:path>
              <a:path w="1417320" h="278764">
                <a:moveTo>
                  <a:pt x="1376756" y="118071"/>
                </a:moveTo>
                <a:lnTo>
                  <a:pt x="1378991" y="115836"/>
                </a:lnTo>
                <a:lnTo>
                  <a:pt x="1381226" y="115836"/>
                </a:lnTo>
                <a:lnTo>
                  <a:pt x="1376756" y="118071"/>
                </a:lnTo>
                <a:close/>
              </a:path>
              <a:path w="1417320" h="278764">
                <a:moveTo>
                  <a:pt x="1406281" y="118071"/>
                </a:moveTo>
                <a:lnTo>
                  <a:pt x="1376756" y="118071"/>
                </a:lnTo>
                <a:lnTo>
                  <a:pt x="1381226" y="115836"/>
                </a:lnTo>
                <a:lnTo>
                  <a:pt x="1406840" y="115836"/>
                </a:lnTo>
                <a:lnTo>
                  <a:pt x="1406281" y="118071"/>
                </a:lnTo>
                <a:close/>
              </a:path>
              <a:path w="1417320" h="278764">
                <a:moveTo>
                  <a:pt x="1372336" y="120294"/>
                </a:moveTo>
                <a:lnTo>
                  <a:pt x="1374521" y="118071"/>
                </a:lnTo>
                <a:lnTo>
                  <a:pt x="1374521" y="118831"/>
                </a:lnTo>
                <a:lnTo>
                  <a:pt x="1372336" y="120294"/>
                </a:lnTo>
                <a:close/>
              </a:path>
              <a:path w="1417320" h="278764">
                <a:moveTo>
                  <a:pt x="717346" y="278460"/>
                </a:moveTo>
                <a:lnTo>
                  <a:pt x="699541" y="278460"/>
                </a:lnTo>
                <a:lnTo>
                  <a:pt x="692835" y="271805"/>
                </a:lnTo>
                <a:lnTo>
                  <a:pt x="692835" y="262877"/>
                </a:lnTo>
                <a:lnTo>
                  <a:pt x="695071" y="236143"/>
                </a:lnTo>
                <a:lnTo>
                  <a:pt x="695071" y="211632"/>
                </a:lnTo>
                <a:lnTo>
                  <a:pt x="697306" y="187121"/>
                </a:lnTo>
                <a:lnTo>
                  <a:pt x="699541" y="178244"/>
                </a:lnTo>
                <a:lnTo>
                  <a:pt x="699541" y="167081"/>
                </a:lnTo>
                <a:lnTo>
                  <a:pt x="701776" y="158153"/>
                </a:lnTo>
                <a:lnTo>
                  <a:pt x="703999" y="151498"/>
                </a:lnTo>
                <a:lnTo>
                  <a:pt x="706183" y="142570"/>
                </a:lnTo>
                <a:lnTo>
                  <a:pt x="708043" y="137020"/>
                </a:lnTo>
                <a:lnTo>
                  <a:pt x="715111" y="158153"/>
                </a:lnTo>
                <a:lnTo>
                  <a:pt x="717346" y="167081"/>
                </a:lnTo>
                <a:lnTo>
                  <a:pt x="717346" y="178244"/>
                </a:lnTo>
                <a:lnTo>
                  <a:pt x="719582" y="189357"/>
                </a:lnTo>
                <a:lnTo>
                  <a:pt x="721817" y="211632"/>
                </a:lnTo>
                <a:lnTo>
                  <a:pt x="721817" y="236143"/>
                </a:lnTo>
                <a:lnTo>
                  <a:pt x="724052" y="262877"/>
                </a:lnTo>
                <a:lnTo>
                  <a:pt x="724052" y="271805"/>
                </a:lnTo>
                <a:lnTo>
                  <a:pt x="717346" y="278460"/>
                </a:lnTo>
                <a:close/>
              </a:path>
              <a:path w="1417320" h="278764">
                <a:moveTo>
                  <a:pt x="681685" y="147040"/>
                </a:moveTo>
                <a:lnTo>
                  <a:pt x="31203" y="147040"/>
                </a:lnTo>
                <a:lnTo>
                  <a:pt x="28968" y="144805"/>
                </a:lnTo>
                <a:lnTo>
                  <a:pt x="26733" y="144805"/>
                </a:lnTo>
                <a:lnTo>
                  <a:pt x="26733" y="142570"/>
                </a:lnTo>
                <a:lnTo>
                  <a:pt x="677265" y="142570"/>
                </a:lnTo>
                <a:lnTo>
                  <a:pt x="679500" y="144805"/>
                </a:lnTo>
                <a:lnTo>
                  <a:pt x="681685" y="147040"/>
                </a:lnTo>
                <a:close/>
              </a:path>
              <a:path w="1417320" h="278764">
                <a:moveTo>
                  <a:pt x="692835" y="262877"/>
                </a:moveTo>
                <a:lnTo>
                  <a:pt x="692835" y="213868"/>
                </a:lnTo>
                <a:lnTo>
                  <a:pt x="690613" y="191592"/>
                </a:lnTo>
                <a:lnTo>
                  <a:pt x="688378" y="182664"/>
                </a:lnTo>
                <a:lnTo>
                  <a:pt x="688378" y="171551"/>
                </a:lnTo>
                <a:lnTo>
                  <a:pt x="681685" y="151498"/>
                </a:lnTo>
                <a:lnTo>
                  <a:pt x="681685" y="147040"/>
                </a:lnTo>
                <a:lnTo>
                  <a:pt x="679500" y="144805"/>
                </a:lnTo>
                <a:lnTo>
                  <a:pt x="677265" y="142570"/>
                </a:lnTo>
                <a:lnTo>
                  <a:pt x="681685" y="144805"/>
                </a:lnTo>
                <a:lnTo>
                  <a:pt x="683907" y="147040"/>
                </a:lnTo>
                <a:lnTo>
                  <a:pt x="705089" y="147040"/>
                </a:lnTo>
                <a:lnTo>
                  <a:pt x="703999" y="151498"/>
                </a:lnTo>
                <a:lnTo>
                  <a:pt x="701776" y="158153"/>
                </a:lnTo>
                <a:lnTo>
                  <a:pt x="699541" y="167081"/>
                </a:lnTo>
                <a:lnTo>
                  <a:pt x="699541" y="178244"/>
                </a:lnTo>
                <a:lnTo>
                  <a:pt x="697306" y="187121"/>
                </a:lnTo>
                <a:lnTo>
                  <a:pt x="695071" y="211632"/>
                </a:lnTo>
                <a:lnTo>
                  <a:pt x="695071" y="236143"/>
                </a:lnTo>
                <a:lnTo>
                  <a:pt x="692835" y="262877"/>
                </a:lnTo>
                <a:close/>
              </a:path>
              <a:path w="1417320" h="278764">
                <a:moveTo>
                  <a:pt x="681685" y="144805"/>
                </a:moveTo>
                <a:lnTo>
                  <a:pt x="677265" y="142570"/>
                </a:lnTo>
                <a:lnTo>
                  <a:pt x="679500" y="142570"/>
                </a:lnTo>
                <a:lnTo>
                  <a:pt x="681685" y="144805"/>
                </a:lnTo>
                <a:close/>
              </a:path>
              <a:path w="1417320" h="278764">
                <a:moveTo>
                  <a:pt x="681704" y="144805"/>
                </a:moveTo>
                <a:lnTo>
                  <a:pt x="679500" y="142570"/>
                </a:lnTo>
                <a:lnTo>
                  <a:pt x="681704" y="144805"/>
                </a:lnTo>
                <a:close/>
              </a:path>
              <a:path w="1417320" h="278764">
                <a:moveTo>
                  <a:pt x="736276" y="147040"/>
                </a:moveTo>
                <a:lnTo>
                  <a:pt x="732929" y="147040"/>
                </a:lnTo>
                <a:lnTo>
                  <a:pt x="737387" y="142570"/>
                </a:lnTo>
                <a:lnTo>
                  <a:pt x="735164" y="144805"/>
                </a:lnTo>
                <a:lnTo>
                  <a:pt x="737387" y="144805"/>
                </a:lnTo>
                <a:lnTo>
                  <a:pt x="736276" y="147040"/>
                </a:lnTo>
                <a:close/>
              </a:path>
              <a:path w="1417320" h="278764">
                <a:moveTo>
                  <a:pt x="735164" y="144805"/>
                </a:moveTo>
                <a:lnTo>
                  <a:pt x="737387" y="142570"/>
                </a:lnTo>
                <a:lnTo>
                  <a:pt x="739622" y="142570"/>
                </a:lnTo>
                <a:lnTo>
                  <a:pt x="735164" y="144805"/>
                </a:lnTo>
                <a:close/>
              </a:path>
              <a:path w="1417320" h="278764">
                <a:moveTo>
                  <a:pt x="737387" y="144805"/>
                </a:moveTo>
                <a:lnTo>
                  <a:pt x="735164" y="144805"/>
                </a:lnTo>
                <a:lnTo>
                  <a:pt x="739622" y="142570"/>
                </a:lnTo>
                <a:lnTo>
                  <a:pt x="737387" y="144805"/>
                </a:lnTo>
                <a:close/>
              </a:path>
              <a:path w="1417320" h="278764">
                <a:moveTo>
                  <a:pt x="1385684" y="147040"/>
                </a:moveTo>
                <a:lnTo>
                  <a:pt x="736276" y="147040"/>
                </a:lnTo>
                <a:lnTo>
                  <a:pt x="737387" y="144805"/>
                </a:lnTo>
                <a:lnTo>
                  <a:pt x="739622" y="142570"/>
                </a:lnTo>
                <a:lnTo>
                  <a:pt x="1390154" y="142570"/>
                </a:lnTo>
                <a:lnTo>
                  <a:pt x="1390154" y="144805"/>
                </a:lnTo>
                <a:lnTo>
                  <a:pt x="1387919" y="144805"/>
                </a:lnTo>
                <a:lnTo>
                  <a:pt x="1385684" y="147040"/>
                </a:lnTo>
                <a:close/>
              </a:path>
            </a:pathLst>
          </a:custGeom>
          <a:solidFill>
            <a:srgbClr val="E3DC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EB64398-B157-498D-AA5D-796AB6A46E1E}"/>
              </a:ext>
            </a:extLst>
          </p:cNvPr>
          <p:cNvSpPr/>
          <p:nvPr/>
        </p:nvSpPr>
        <p:spPr>
          <a:xfrm>
            <a:off x="5737009" y="5891213"/>
            <a:ext cx="1419225" cy="278765"/>
          </a:xfrm>
          <a:custGeom>
            <a:avLst/>
            <a:gdLst/>
            <a:ahLst/>
            <a:cxnLst/>
            <a:rect l="l" t="t" r="r" b="b"/>
            <a:pathLst>
              <a:path w="1419225" h="278764">
                <a:moveTo>
                  <a:pt x="681672" y="147040"/>
                </a:moveTo>
                <a:lnTo>
                  <a:pt x="33426" y="147040"/>
                </a:lnTo>
                <a:lnTo>
                  <a:pt x="31203" y="144805"/>
                </a:lnTo>
                <a:lnTo>
                  <a:pt x="26733" y="144805"/>
                </a:lnTo>
                <a:lnTo>
                  <a:pt x="4457" y="86918"/>
                </a:lnTo>
                <a:lnTo>
                  <a:pt x="4457" y="75755"/>
                </a:lnTo>
                <a:lnTo>
                  <a:pt x="2222" y="53479"/>
                </a:lnTo>
                <a:lnTo>
                  <a:pt x="0" y="26733"/>
                </a:lnTo>
                <a:lnTo>
                  <a:pt x="0" y="0"/>
                </a:lnTo>
                <a:lnTo>
                  <a:pt x="28968" y="0"/>
                </a:lnTo>
                <a:lnTo>
                  <a:pt x="31203" y="26733"/>
                </a:lnTo>
                <a:lnTo>
                  <a:pt x="31203" y="49009"/>
                </a:lnTo>
                <a:lnTo>
                  <a:pt x="33426" y="71285"/>
                </a:lnTo>
                <a:lnTo>
                  <a:pt x="35661" y="82448"/>
                </a:lnTo>
                <a:lnTo>
                  <a:pt x="35661" y="91325"/>
                </a:lnTo>
                <a:lnTo>
                  <a:pt x="37846" y="98031"/>
                </a:lnTo>
                <a:lnTo>
                  <a:pt x="40081" y="104724"/>
                </a:lnTo>
                <a:lnTo>
                  <a:pt x="40081" y="111417"/>
                </a:lnTo>
                <a:lnTo>
                  <a:pt x="42316" y="115836"/>
                </a:lnTo>
                <a:lnTo>
                  <a:pt x="42316" y="118071"/>
                </a:lnTo>
                <a:lnTo>
                  <a:pt x="40081" y="118071"/>
                </a:lnTo>
                <a:lnTo>
                  <a:pt x="44538" y="120307"/>
                </a:lnTo>
                <a:lnTo>
                  <a:pt x="697312" y="120307"/>
                </a:lnTo>
                <a:lnTo>
                  <a:pt x="699541" y="122529"/>
                </a:lnTo>
                <a:lnTo>
                  <a:pt x="701763" y="122529"/>
                </a:lnTo>
                <a:lnTo>
                  <a:pt x="701763" y="124764"/>
                </a:lnTo>
                <a:lnTo>
                  <a:pt x="703999" y="124764"/>
                </a:lnTo>
                <a:lnTo>
                  <a:pt x="703999" y="127000"/>
                </a:lnTo>
                <a:lnTo>
                  <a:pt x="708418" y="131470"/>
                </a:lnTo>
                <a:lnTo>
                  <a:pt x="709415" y="134431"/>
                </a:lnTo>
                <a:lnTo>
                  <a:pt x="708418" y="135928"/>
                </a:lnTo>
                <a:lnTo>
                  <a:pt x="706183" y="142582"/>
                </a:lnTo>
                <a:lnTo>
                  <a:pt x="679488" y="142582"/>
                </a:lnTo>
                <a:lnTo>
                  <a:pt x="679488" y="144805"/>
                </a:lnTo>
                <a:lnTo>
                  <a:pt x="681672" y="147040"/>
                </a:lnTo>
                <a:close/>
              </a:path>
              <a:path w="1419225" h="278764">
                <a:moveTo>
                  <a:pt x="1375260" y="118828"/>
                </a:moveTo>
                <a:lnTo>
                  <a:pt x="1376756" y="115836"/>
                </a:lnTo>
                <a:lnTo>
                  <a:pt x="1376756" y="111417"/>
                </a:lnTo>
                <a:lnTo>
                  <a:pt x="1378991" y="106959"/>
                </a:lnTo>
                <a:lnTo>
                  <a:pt x="1381213" y="98031"/>
                </a:lnTo>
                <a:lnTo>
                  <a:pt x="1381213" y="91325"/>
                </a:lnTo>
                <a:lnTo>
                  <a:pt x="1383449" y="82448"/>
                </a:lnTo>
                <a:lnTo>
                  <a:pt x="1385684" y="71285"/>
                </a:lnTo>
                <a:lnTo>
                  <a:pt x="1387919" y="51244"/>
                </a:lnTo>
                <a:lnTo>
                  <a:pt x="1387919" y="0"/>
                </a:lnTo>
                <a:lnTo>
                  <a:pt x="1419123" y="0"/>
                </a:lnTo>
                <a:lnTo>
                  <a:pt x="1416888" y="26733"/>
                </a:lnTo>
                <a:lnTo>
                  <a:pt x="1416888" y="51244"/>
                </a:lnTo>
                <a:lnTo>
                  <a:pt x="1414652" y="75755"/>
                </a:lnTo>
                <a:lnTo>
                  <a:pt x="1412417" y="84683"/>
                </a:lnTo>
                <a:lnTo>
                  <a:pt x="1412417" y="95796"/>
                </a:lnTo>
                <a:lnTo>
                  <a:pt x="1407960" y="113601"/>
                </a:lnTo>
                <a:lnTo>
                  <a:pt x="1406468" y="118071"/>
                </a:lnTo>
                <a:lnTo>
                  <a:pt x="1376756" y="118071"/>
                </a:lnTo>
                <a:lnTo>
                  <a:pt x="1375260" y="118828"/>
                </a:lnTo>
                <a:close/>
              </a:path>
              <a:path w="1419225" h="278764">
                <a:moveTo>
                  <a:pt x="44538" y="120307"/>
                </a:moveTo>
                <a:lnTo>
                  <a:pt x="40081" y="118071"/>
                </a:lnTo>
                <a:lnTo>
                  <a:pt x="42316" y="118071"/>
                </a:lnTo>
                <a:lnTo>
                  <a:pt x="44538" y="120307"/>
                </a:lnTo>
                <a:close/>
              </a:path>
              <a:path w="1419225" h="278764">
                <a:moveTo>
                  <a:pt x="697312" y="120307"/>
                </a:moveTo>
                <a:lnTo>
                  <a:pt x="44538" y="120307"/>
                </a:lnTo>
                <a:lnTo>
                  <a:pt x="42316" y="118071"/>
                </a:lnTo>
                <a:lnTo>
                  <a:pt x="695071" y="118071"/>
                </a:lnTo>
                <a:lnTo>
                  <a:pt x="697312" y="120307"/>
                </a:lnTo>
                <a:close/>
              </a:path>
              <a:path w="1419225" h="278764">
                <a:moveTo>
                  <a:pt x="724039" y="238378"/>
                </a:moveTo>
                <a:lnTo>
                  <a:pt x="724039" y="236143"/>
                </a:lnTo>
                <a:lnTo>
                  <a:pt x="721804" y="211632"/>
                </a:lnTo>
                <a:lnTo>
                  <a:pt x="719581" y="189357"/>
                </a:lnTo>
                <a:lnTo>
                  <a:pt x="719581" y="178244"/>
                </a:lnTo>
                <a:lnTo>
                  <a:pt x="717346" y="169316"/>
                </a:lnTo>
                <a:lnTo>
                  <a:pt x="715111" y="158203"/>
                </a:lnTo>
                <a:lnTo>
                  <a:pt x="715111" y="151511"/>
                </a:lnTo>
                <a:lnTo>
                  <a:pt x="709415" y="134431"/>
                </a:lnTo>
                <a:lnTo>
                  <a:pt x="712876" y="129235"/>
                </a:lnTo>
                <a:lnTo>
                  <a:pt x="715111" y="127000"/>
                </a:lnTo>
                <a:lnTo>
                  <a:pt x="715111" y="124764"/>
                </a:lnTo>
                <a:lnTo>
                  <a:pt x="717346" y="122529"/>
                </a:lnTo>
                <a:lnTo>
                  <a:pt x="719581" y="122529"/>
                </a:lnTo>
                <a:lnTo>
                  <a:pt x="721804" y="120307"/>
                </a:lnTo>
                <a:lnTo>
                  <a:pt x="721804" y="118071"/>
                </a:lnTo>
                <a:lnTo>
                  <a:pt x="1375638" y="118071"/>
                </a:lnTo>
                <a:lnTo>
                  <a:pt x="1375260" y="118828"/>
                </a:lnTo>
                <a:lnTo>
                  <a:pt x="1372336" y="120307"/>
                </a:lnTo>
                <a:lnTo>
                  <a:pt x="1405722" y="120307"/>
                </a:lnTo>
                <a:lnTo>
                  <a:pt x="1403489" y="127000"/>
                </a:lnTo>
                <a:lnTo>
                  <a:pt x="1401254" y="131470"/>
                </a:lnTo>
                <a:lnTo>
                  <a:pt x="1399031" y="138112"/>
                </a:lnTo>
                <a:lnTo>
                  <a:pt x="1396847" y="138112"/>
                </a:lnTo>
                <a:lnTo>
                  <a:pt x="1396847" y="140347"/>
                </a:lnTo>
                <a:lnTo>
                  <a:pt x="1394612" y="140347"/>
                </a:lnTo>
                <a:lnTo>
                  <a:pt x="1392377" y="142582"/>
                </a:lnTo>
                <a:lnTo>
                  <a:pt x="739622" y="142582"/>
                </a:lnTo>
                <a:lnTo>
                  <a:pt x="737387" y="144805"/>
                </a:lnTo>
                <a:lnTo>
                  <a:pt x="736939" y="145701"/>
                </a:lnTo>
                <a:lnTo>
                  <a:pt x="732929" y="147040"/>
                </a:lnTo>
                <a:lnTo>
                  <a:pt x="736269" y="147040"/>
                </a:lnTo>
                <a:lnTo>
                  <a:pt x="735152" y="149275"/>
                </a:lnTo>
                <a:lnTo>
                  <a:pt x="735152" y="153733"/>
                </a:lnTo>
                <a:lnTo>
                  <a:pt x="732929" y="158203"/>
                </a:lnTo>
                <a:lnTo>
                  <a:pt x="730694" y="164846"/>
                </a:lnTo>
                <a:lnTo>
                  <a:pt x="730694" y="173786"/>
                </a:lnTo>
                <a:lnTo>
                  <a:pt x="728510" y="182714"/>
                </a:lnTo>
                <a:lnTo>
                  <a:pt x="728510" y="191592"/>
                </a:lnTo>
                <a:lnTo>
                  <a:pt x="726274" y="213867"/>
                </a:lnTo>
                <a:lnTo>
                  <a:pt x="724039" y="238378"/>
                </a:lnTo>
                <a:close/>
              </a:path>
              <a:path w="1419225" h="278764">
                <a:moveTo>
                  <a:pt x="1374521" y="120307"/>
                </a:moveTo>
                <a:lnTo>
                  <a:pt x="1375260" y="118828"/>
                </a:lnTo>
                <a:lnTo>
                  <a:pt x="1376756" y="118071"/>
                </a:lnTo>
                <a:lnTo>
                  <a:pt x="1374521" y="120307"/>
                </a:lnTo>
                <a:close/>
              </a:path>
              <a:path w="1419225" h="278764">
                <a:moveTo>
                  <a:pt x="1374521" y="120307"/>
                </a:moveTo>
                <a:lnTo>
                  <a:pt x="1376756" y="118071"/>
                </a:lnTo>
                <a:lnTo>
                  <a:pt x="1378991" y="118071"/>
                </a:lnTo>
                <a:lnTo>
                  <a:pt x="1374521" y="120307"/>
                </a:lnTo>
                <a:close/>
              </a:path>
              <a:path w="1419225" h="278764">
                <a:moveTo>
                  <a:pt x="1405722" y="120307"/>
                </a:moveTo>
                <a:lnTo>
                  <a:pt x="1374521" y="120307"/>
                </a:lnTo>
                <a:lnTo>
                  <a:pt x="1378991" y="118071"/>
                </a:lnTo>
                <a:lnTo>
                  <a:pt x="1406468" y="118071"/>
                </a:lnTo>
                <a:lnTo>
                  <a:pt x="1405722" y="120307"/>
                </a:lnTo>
                <a:close/>
              </a:path>
              <a:path w="1419225" h="278764">
                <a:moveTo>
                  <a:pt x="717346" y="278511"/>
                </a:moveTo>
                <a:lnTo>
                  <a:pt x="701763" y="278511"/>
                </a:lnTo>
                <a:lnTo>
                  <a:pt x="695071" y="271805"/>
                </a:lnTo>
                <a:lnTo>
                  <a:pt x="695071" y="236143"/>
                </a:lnTo>
                <a:lnTo>
                  <a:pt x="697306" y="211632"/>
                </a:lnTo>
                <a:lnTo>
                  <a:pt x="697306" y="189357"/>
                </a:lnTo>
                <a:lnTo>
                  <a:pt x="701763" y="167081"/>
                </a:lnTo>
                <a:lnTo>
                  <a:pt x="701763" y="158203"/>
                </a:lnTo>
                <a:lnTo>
                  <a:pt x="703999" y="151511"/>
                </a:lnTo>
                <a:lnTo>
                  <a:pt x="706183" y="142582"/>
                </a:lnTo>
                <a:lnTo>
                  <a:pt x="708418" y="135928"/>
                </a:lnTo>
                <a:lnTo>
                  <a:pt x="709415" y="134431"/>
                </a:lnTo>
                <a:lnTo>
                  <a:pt x="715111" y="151511"/>
                </a:lnTo>
                <a:lnTo>
                  <a:pt x="715111" y="158203"/>
                </a:lnTo>
                <a:lnTo>
                  <a:pt x="717346" y="169316"/>
                </a:lnTo>
                <a:lnTo>
                  <a:pt x="719581" y="178244"/>
                </a:lnTo>
                <a:lnTo>
                  <a:pt x="719581" y="189357"/>
                </a:lnTo>
                <a:lnTo>
                  <a:pt x="721804" y="211632"/>
                </a:lnTo>
                <a:lnTo>
                  <a:pt x="724039" y="236143"/>
                </a:lnTo>
                <a:lnTo>
                  <a:pt x="724039" y="271805"/>
                </a:lnTo>
                <a:lnTo>
                  <a:pt x="717346" y="278511"/>
                </a:lnTo>
                <a:close/>
              </a:path>
              <a:path w="1419225" h="278764">
                <a:moveTo>
                  <a:pt x="705092" y="147040"/>
                </a:moveTo>
                <a:lnTo>
                  <a:pt x="686142" y="147040"/>
                </a:lnTo>
                <a:lnTo>
                  <a:pt x="679488" y="144805"/>
                </a:lnTo>
                <a:lnTo>
                  <a:pt x="679488" y="142582"/>
                </a:lnTo>
                <a:lnTo>
                  <a:pt x="681672" y="144805"/>
                </a:lnTo>
                <a:lnTo>
                  <a:pt x="705639" y="144805"/>
                </a:lnTo>
                <a:lnTo>
                  <a:pt x="705092" y="147040"/>
                </a:lnTo>
                <a:close/>
              </a:path>
              <a:path w="1419225" h="278764">
                <a:moveTo>
                  <a:pt x="705639" y="144805"/>
                </a:moveTo>
                <a:lnTo>
                  <a:pt x="681672" y="144805"/>
                </a:lnTo>
                <a:lnTo>
                  <a:pt x="679488" y="142582"/>
                </a:lnTo>
                <a:lnTo>
                  <a:pt x="706183" y="142582"/>
                </a:lnTo>
                <a:lnTo>
                  <a:pt x="705639" y="144805"/>
                </a:lnTo>
                <a:close/>
              </a:path>
              <a:path w="1419225" h="278764">
                <a:moveTo>
                  <a:pt x="1392377" y="144805"/>
                </a:moveTo>
                <a:lnTo>
                  <a:pt x="737387" y="144805"/>
                </a:lnTo>
                <a:lnTo>
                  <a:pt x="739622" y="142582"/>
                </a:lnTo>
                <a:lnTo>
                  <a:pt x="1392377" y="142582"/>
                </a:lnTo>
                <a:lnTo>
                  <a:pt x="1392377" y="144805"/>
                </a:lnTo>
                <a:close/>
              </a:path>
              <a:path w="1419225" h="278764">
                <a:moveTo>
                  <a:pt x="695071" y="238378"/>
                </a:moveTo>
                <a:lnTo>
                  <a:pt x="692835" y="213867"/>
                </a:lnTo>
                <a:lnTo>
                  <a:pt x="690600" y="191592"/>
                </a:lnTo>
                <a:lnTo>
                  <a:pt x="690600" y="182714"/>
                </a:lnTo>
                <a:lnTo>
                  <a:pt x="688378" y="171551"/>
                </a:lnTo>
                <a:lnTo>
                  <a:pt x="686142" y="164846"/>
                </a:lnTo>
                <a:lnTo>
                  <a:pt x="686142" y="158203"/>
                </a:lnTo>
                <a:lnTo>
                  <a:pt x="683907" y="151511"/>
                </a:lnTo>
                <a:lnTo>
                  <a:pt x="681672" y="147040"/>
                </a:lnTo>
                <a:lnTo>
                  <a:pt x="679488" y="144805"/>
                </a:lnTo>
                <a:lnTo>
                  <a:pt x="686142" y="147040"/>
                </a:lnTo>
                <a:lnTo>
                  <a:pt x="705092" y="147040"/>
                </a:lnTo>
                <a:lnTo>
                  <a:pt x="703999" y="151511"/>
                </a:lnTo>
                <a:lnTo>
                  <a:pt x="701763" y="158203"/>
                </a:lnTo>
                <a:lnTo>
                  <a:pt x="701763" y="167081"/>
                </a:lnTo>
                <a:lnTo>
                  <a:pt x="697306" y="189357"/>
                </a:lnTo>
                <a:lnTo>
                  <a:pt x="697306" y="211632"/>
                </a:lnTo>
                <a:lnTo>
                  <a:pt x="695071" y="236143"/>
                </a:lnTo>
                <a:lnTo>
                  <a:pt x="695071" y="238378"/>
                </a:lnTo>
                <a:close/>
              </a:path>
              <a:path w="1419225" h="278764">
                <a:moveTo>
                  <a:pt x="1385684" y="147040"/>
                </a:moveTo>
                <a:lnTo>
                  <a:pt x="736269" y="147040"/>
                </a:lnTo>
                <a:lnTo>
                  <a:pt x="736939" y="145701"/>
                </a:lnTo>
                <a:lnTo>
                  <a:pt x="739622" y="144805"/>
                </a:lnTo>
                <a:lnTo>
                  <a:pt x="1387919" y="144805"/>
                </a:lnTo>
                <a:lnTo>
                  <a:pt x="1385684" y="147040"/>
                </a:lnTo>
                <a:close/>
              </a:path>
              <a:path w="1419225" h="278764">
                <a:moveTo>
                  <a:pt x="736269" y="147040"/>
                </a:moveTo>
                <a:lnTo>
                  <a:pt x="732929" y="147040"/>
                </a:lnTo>
                <a:lnTo>
                  <a:pt x="736939" y="145701"/>
                </a:lnTo>
                <a:lnTo>
                  <a:pt x="736269" y="147040"/>
                </a:lnTo>
                <a:close/>
              </a:path>
            </a:pathLst>
          </a:custGeom>
          <a:solidFill>
            <a:srgbClr val="E3DC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13">
            <a:extLst>
              <a:ext uri="{FF2B5EF4-FFF2-40B4-BE49-F238E27FC236}">
                <a16:creationId xmlns:a16="http://schemas.microsoft.com/office/drawing/2014/main" id="{B41AC701-64C7-4021-A7B2-BA8ADBF33064}"/>
              </a:ext>
            </a:extLst>
          </p:cNvPr>
          <p:cNvGrpSpPr/>
          <p:nvPr/>
        </p:nvGrpSpPr>
        <p:grpSpPr>
          <a:xfrm>
            <a:off x="247727" y="1702117"/>
            <a:ext cx="2591435" cy="4100829"/>
            <a:chOff x="2673350" y="1732279"/>
            <a:chExt cx="2591435" cy="4100829"/>
          </a:xfrm>
        </p:grpSpPr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31B503FD-C6AD-4396-8F9D-FACFB95B2060}"/>
                </a:ext>
              </a:extLst>
            </p:cNvPr>
            <p:cNvSpPr/>
            <p:nvPr/>
          </p:nvSpPr>
          <p:spPr>
            <a:xfrm>
              <a:off x="2703169" y="1762759"/>
              <a:ext cx="2531745" cy="4041140"/>
            </a:xfrm>
            <a:custGeom>
              <a:avLst/>
              <a:gdLst/>
              <a:ahLst/>
              <a:cxnLst/>
              <a:rect l="l" t="t" r="r" b="b"/>
              <a:pathLst>
                <a:path w="2531745" h="4041140">
                  <a:moveTo>
                    <a:pt x="2531465" y="0"/>
                  </a:moveTo>
                  <a:lnTo>
                    <a:pt x="0" y="0"/>
                  </a:lnTo>
                  <a:lnTo>
                    <a:pt x="0" y="1234440"/>
                  </a:lnTo>
                  <a:lnTo>
                    <a:pt x="0" y="3943350"/>
                  </a:lnTo>
                  <a:lnTo>
                    <a:pt x="0" y="4041140"/>
                  </a:lnTo>
                  <a:lnTo>
                    <a:pt x="2531465" y="4041140"/>
                  </a:lnTo>
                  <a:lnTo>
                    <a:pt x="2531465" y="3943807"/>
                  </a:lnTo>
                  <a:lnTo>
                    <a:pt x="2531465" y="3943350"/>
                  </a:lnTo>
                  <a:lnTo>
                    <a:pt x="2531465" y="1234935"/>
                  </a:lnTo>
                  <a:lnTo>
                    <a:pt x="2408783" y="1234935"/>
                  </a:lnTo>
                  <a:lnTo>
                    <a:pt x="2408783" y="3943350"/>
                  </a:lnTo>
                  <a:lnTo>
                    <a:pt x="103974" y="3943350"/>
                  </a:lnTo>
                  <a:lnTo>
                    <a:pt x="103974" y="1234440"/>
                  </a:lnTo>
                  <a:lnTo>
                    <a:pt x="2531465" y="1234440"/>
                  </a:lnTo>
                  <a:lnTo>
                    <a:pt x="2531465" y="0"/>
                  </a:lnTo>
                  <a:close/>
                </a:path>
              </a:pathLst>
            </a:custGeom>
            <a:solidFill>
              <a:srgbClr val="C9D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C3AA6764-6A1A-4E7D-8D48-0F3FCF7A1A76}"/>
                </a:ext>
              </a:extLst>
            </p:cNvPr>
            <p:cNvSpPr/>
            <p:nvPr/>
          </p:nvSpPr>
          <p:spPr>
            <a:xfrm>
              <a:off x="2673350" y="1732279"/>
              <a:ext cx="2591435" cy="4100829"/>
            </a:xfrm>
            <a:custGeom>
              <a:avLst/>
              <a:gdLst/>
              <a:ahLst/>
              <a:cxnLst/>
              <a:rect l="l" t="t" r="r" b="b"/>
              <a:pathLst>
                <a:path w="2591435" h="4100829">
                  <a:moveTo>
                    <a:pt x="2590901" y="0"/>
                  </a:moveTo>
                  <a:lnTo>
                    <a:pt x="2561285" y="0"/>
                  </a:lnTo>
                  <a:lnTo>
                    <a:pt x="2561285" y="30480"/>
                  </a:lnTo>
                  <a:lnTo>
                    <a:pt x="2561285" y="4071620"/>
                  </a:lnTo>
                  <a:lnTo>
                    <a:pt x="29819" y="4071620"/>
                  </a:lnTo>
                  <a:lnTo>
                    <a:pt x="29819" y="30480"/>
                  </a:lnTo>
                  <a:lnTo>
                    <a:pt x="2561285" y="30480"/>
                  </a:lnTo>
                  <a:lnTo>
                    <a:pt x="256128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4071620"/>
                  </a:lnTo>
                  <a:lnTo>
                    <a:pt x="0" y="4085590"/>
                  </a:lnTo>
                  <a:lnTo>
                    <a:pt x="0" y="4100830"/>
                  </a:lnTo>
                  <a:lnTo>
                    <a:pt x="2590901" y="4100830"/>
                  </a:lnTo>
                  <a:lnTo>
                    <a:pt x="2590901" y="4085590"/>
                  </a:lnTo>
                  <a:lnTo>
                    <a:pt x="2590901" y="4071620"/>
                  </a:lnTo>
                  <a:lnTo>
                    <a:pt x="2590901" y="30480"/>
                  </a:lnTo>
                  <a:lnTo>
                    <a:pt x="2590901" y="0"/>
                  </a:lnTo>
                  <a:close/>
                </a:path>
              </a:pathLst>
            </a:custGeom>
            <a:solidFill>
              <a:srgbClr val="6F9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CAE1D8E4-C801-4625-A9BB-CD48CAC67900}"/>
                </a:ext>
              </a:extLst>
            </p:cNvPr>
            <p:cNvSpPr/>
            <p:nvPr/>
          </p:nvSpPr>
          <p:spPr>
            <a:xfrm>
              <a:off x="2822079" y="3012579"/>
              <a:ext cx="2275205" cy="2679700"/>
            </a:xfrm>
            <a:custGeom>
              <a:avLst/>
              <a:gdLst/>
              <a:ahLst/>
              <a:cxnLst/>
              <a:rect l="l" t="t" r="r" b="b"/>
              <a:pathLst>
                <a:path w="2275204" h="2679700">
                  <a:moveTo>
                    <a:pt x="2274989" y="2679204"/>
                  </a:moveTo>
                  <a:lnTo>
                    <a:pt x="0" y="2679204"/>
                  </a:lnTo>
                  <a:lnTo>
                    <a:pt x="0" y="0"/>
                  </a:lnTo>
                  <a:lnTo>
                    <a:pt x="2274989" y="0"/>
                  </a:lnTo>
                  <a:lnTo>
                    <a:pt x="2274989" y="2679204"/>
                  </a:lnTo>
                  <a:close/>
                </a:path>
              </a:pathLst>
            </a:custGeom>
            <a:solidFill>
              <a:srgbClr val="00A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446B3A35-F62B-4D1D-9FB2-8674EC266159}"/>
                </a:ext>
              </a:extLst>
            </p:cNvPr>
            <p:cNvSpPr/>
            <p:nvPr/>
          </p:nvSpPr>
          <p:spPr>
            <a:xfrm>
              <a:off x="2807144" y="2997199"/>
              <a:ext cx="2305050" cy="2708910"/>
            </a:xfrm>
            <a:custGeom>
              <a:avLst/>
              <a:gdLst/>
              <a:ahLst/>
              <a:cxnLst/>
              <a:rect l="l" t="t" r="r" b="b"/>
              <a:pathLst>
                <a:path w="2305050" h="2708910">
                  <a:moveTo>
                    <a:pt x="2304808" y="0"/>
                  </a:moveTo>
                  <a:lnTo>
                    <a:pt x="2274989" y="0"/>
                  </a:lnTo>
                  <a:lnTo>
                    <a:pt x="2274989" y="30480"/>
                  </a:lnTo>
                  <a:lnTo>
                    <a:pt x="2274989" y="2679700"/>
                  </a:lnTo>
                  <a:lnTo>
                    <a:pt x="29819" y="2679700"/>
                  </a:lnTo>
                  <a:lnTo>
                    <a:pt x="29819" y="30480"/>
                  </a:lnTo>
                  <a:lnTo>
                    <a:pt x="2274989" y="30480"/>
                  </a:lnTo>
                  <a:lnTo>
                    <a:pt x="2274989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2679700"/>
                  </a:lnTo>
                  <a:lnTo>
                    <a:pt x="0" y="2694952"/>
                  </a:lnTo>
                  <a:lnTo>
                    <a:pt x="0" y="2708910"/>
                  </a:lnTo>
                  <a:lnTo>
                    <a:pt x="2304808" y="2708910"/>
                  </a:lnTo>
                  <a:lnTo>
                    <a:pt x="2304808" y="2694952"/>
                  </a:lnTo>
                  <a:lnTo>
                    <a:pt x="2289924" y="2694952"/>
                  </a:lnTo>
                  <a:lnTo>
                    <a:pt x="2289924" y="2694584"/>
                  </a:lnTo>
                  <a:lnTo>
                    <a:pt x="2304808" y="2694584"/>
                  </a:lnTo>
                  <a:lnTo>
                    <a:pt x="2304808" y="2679700"/>
                  </a:lnTo>
                  <a:lnTo>
                    <a:pt x="2304808" y="30480"/>
                  </a:lnTo>
                  <a:lnTo>
                    <a:pt x="2304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3FDBAB14-8F62-40AD-AD78-0AE3838850B3}"/>
                </a:ext>
              </a:extLst>
            </p:cNvPr>
            <p:cNvSpPr/>
            <p:nvPr/>
          </p:nvSpPr>
          <p:spPr>
            <a:xfrm>
              <a:off x="2822079" y="2074811"/>
              <a:ext cx="2275205" cy="669925"/>
            </a:xfrm>
            <a:custGeom>
              <a:avLst/>
              <a:gdLst/>
              <a:ahLst/>
              <a:cxnLst/>
              <a:rect l="l" t="t" r="r" b="b"/>
              <a:pathLst>
                <a:path w="2275204" h="669925">
                  <a:moveTo>
                    <a:pt x="2274989" y="669721"/>
                  </a:moveTo>
                  <a:lnTo>
                    <a:pt x="0" y="669721"/>
                  </a:lnTo>
                  <a:lnTo>
                    <a:pt x="0" y="0"/>
                  </a:lnTo>
                  <a:lnTo>
                    <a:pt x="2274989" y="0"/>
                  </a:lnTo>
                  <a:lnTo>
                    <a:pt x="2274989" y="669721"/>
                  </a:lnTo>
                  <a:close/>
                </a:path>
              </a:pathLst>
            </a:custGeom>
            <a:solidFill>
              <a:srgbClr val="00A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A9A59D86-8F40-4D57-A618-D49135A1904A}"/>
                </a:ext>
              </a:extLst>
            </p:cNvPr>
            <p:cNvSpPr/>
            <p:nvPr/>
          </p:nvSpPr>
          <p:spPr>
            <a:xfrm>
              <a:off x="2807144" y="2059939"/>
              <a:ext cx="2305050" cy="953135"/>
            </a:xfrm>
            <a:custGeom>
              <a:avLst/>
              <a:gdLst/>
              <a:ahLst/>
              <a:cxnLst/>
              <a:rect l="l" t="t" r="r" b="b"/>
              <a:pathLst>
                <a:path w="2305050" h="953135">
                  <a:moveTo>
                    <a:pt x="2304808" y="0"/>
                  </a:moveTo>
                  <a:lnTo>
                    <a:pt x="2274989" y="0"/>
                  </a:lnTo>
                  <a:lnTo>
                    <a:pt x="2274989" y="29210"/>
                  </a:lnTo>
                  <a:lnTo>
                    <a:pt x="2274989" y="669290"/>
                  </a:lnTo>
                  <a:lnTo>
                    <a:pt x="29819" y="669290"/>
                  </a:lnTo>
                  <a:lnTo>
                    <a:pt x="29819" y="29210"/>
                  </a:lnTo>
                  <a:lnTo>
                    <a:pt x="2274989" y="29210"/>
                  </a:lnTo>
                  <a:lnTo>
                    <a:pt x="2274989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0" y="669290"/>
                  </a:lnTo>
                  <a:lnTo>
                    <a:pt x="0" y="684530"/>
                  </a:lnTo>
                  <a:lnTo>
                    <a:pt x="0" y="699770"/>
                  </a:lnTo>
                  <a:lnTo>
                    <a:pt x="542772" y="699770"/>
                  </a:lnTo>
                  <a:lnTo>
                    <a:pt x="542772" y="841730"/>
                  </a:lnTo>
                  <a:lnTo>
                    <a:pt x="494461" y="822312"/>
                  </a:lnTo>
                  <a:lnTo>
                    <a:pt x="550265" y="952639"/>
                  </a:lnTo>
                  <a:lnTo>
                    <a:pt x="596392" y="844740"/>
                  </a:lnTo>
                  <a:lnTo>
                    <a:pt x="605980" y="822312"/>
                  </a:lnTo>
                  <a:lnTo>
                    <a:pt x="557657" y="841768"/>
                  </a:lnTo>
                  <a:lnTo>
                    <a:pt x="557657" y="699770"/>
                  </a:lnTo>
                  <a:lnTo>
                    <a:pt x="1748167" y="699770"/>
                  </a:lnTo>
                  <a:lnTo>
                    <a:pt x="1698828" y="814920"/>
                  </a:lnTo>
                  <a:lnTo>
                    <a:pt x="1747139" y="795540"/>
                  </a:lnTo>
                  <a:lnTo>
                    <a:pt x="1747139" y="952639"/>
                  </a:lnTo>
                  <a:lnTo>
                    <a:pt x="1762074" y="952639"/>
                  </a:lnTo>
                  <a:lnTo>
                    <a:pt x="1762074" y="795489"/>
                  </a:lnTo>
                  <a:lnTo>
                    <a:pt x="1810346" y="814920"/>
                  </a:lnTo>
                  <a:lnTo>
                    <a:pt x="1800771" y="792505"/>
                  </a:lnTo>
                  <a:lnTo>
                    <a:pt x="1761159" y="699770"/>
                  </a:lnTo>
                  <a:lnTo>
                    <a:pt x="2304808" y="699770"/>
                  </a:lnTo>
                  <a:lnTo>
                    <a:pt x="2304808" y="684593"/>
                  </a:lnTo>
                  <a:lnTo>
                    <a:pt x="2304808" y="669721"/>
                  </a:lnTo>
                  <a:lnTo>
                    <a:pt x="2289924" y="669721"/>
                  </a:lnTo>
                  <a:lnTo>
                    <a:pt x="2289924" y="669290"/>
                  </a:lnTo>
                  <a:lnTo>
                    <a:pt x="2304808" y="669290"/>
                  </a:lnTo>
                  <a:lnTo>
                    <a:pt x="2304808" y="29210"/>
                  </a:lnTo>
                  <a:lnTo>
                    <a:pt x="2304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20">
            <a:extLst>
              <a:ext uri="{FF2B5EF4-FFF2-40B4-BE49-F238E27FC236}">
                <a16:creationId xmlns:a16="http://schemas.microsoft.com/office/drawing/2014/main" id="{2B242D50-5430-4AA4-B311-8120B46B5D67}"/>
              </a:ext>
            </a:extLst>
          </p:cNvPr>
          <p:cNvSpPr txBox="1"/>
          <p:nvPr/>
        </p:nvSpPr>
        <p:spPr>
          <a:xfrm>
            <a:off x="526200" y="2151845"/>
            <a:ext cx="47117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150" spc="-20" dirty="0">
                <a:latin typeface="Arial"/>
                <a:cs typeface="Arial"/>
              </a:rPr>
              <a:t>Control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21">
            <a:extLst>
              <a:ext uri="{FF2B5EF4-FFF2-40B4-BE49-F238E27FC236}">
                <a16:creationId xmlns:a16="http://schemas.microsoft.com/office/drawing/2014/main" id="{40A2796F-F26C-4DB1-B1C1-E38FC1F80702}"/>
              </a:ext>
            </a:extLst>
          </p:cNvPr>
          <p:cNvSpPr txBox="1"/>
          <p:nvPr/>
        </p:nvSpPr>
        <p:spPr>
          <a:xfrm>
            <a:off x="526200" y="3089746"/>
            <a:ext cx="626745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150" spc="15" dirty="0">
                <a:latin typeface="Arial"/>
                <a:cs typeface="Arial"/>
              </a:rPr>
              <a:t>Datapath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5" name="object 22">
            <a:extLst>
              <a:ext uri="{FF2B5EF4-FFF2-40B4-BE49-F238E27FC236}">
                <a16:creationId xmlns:a16="http://schemas.microsoft.com/office/drawing/2014/main" id="{30EB2554-2BB3-4F4B-BB02-C141ABA471D4}"/>
              </a:ext>
            </a:extLst>
          </p:cNvPr>
          <p:cNvGrpSpPr/>
          <p:nvPr/>
        </p:nvGrpSpPr>
        <p:grpSpPr>
          <a:xfrm>
            <a:off x="507975" y="1690688"/>
            <a:ext cx="5695315" cy="4100829"/>
            <a:chOff x="2933598" y="1720850"/>
            <a:chExt cx="5695315" cy="4100829"/>
          </a:xfrm>
        </p:grpSpPr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6195060F-7A76-4334-A51E-A6F85B2F38B0}"/>
                </a:ext>
              </a:extLst>
            </p:cNvPr>
            <p:cNvSpPr/>
            <p:nvPr/>
          </p:nvSpPr>
          <p:spPr>
            <a:xfrm>
              <a:off x="6201067" y="1751329"/>
              <a:ext cx="2397760" cy="4041140"/>
            </a:xfrm>
            <a:custGeom>
              <a:avLst/>
              <a:gdLst/>
              <a:ahLst/>
              <a:cxnLst/>
              <a:rect l="l" t="t" r="r" b="b"/>
              <a:pathLst>
                <a:path w="2397759" h="4041140">
                  <a:moveTo>
                    <a:pt x="2397671" y="0"/>
                  </a:moveTo>
                  <a:lnTo>
                    <a:pt x="1735988" y="0"/>
                  </a:lnTo>
                  <a:lnTo>
                    <a:pt x="1735988" y="1652270"/>
                  </a:lnTo>
                  <a:lnTo>
                    <a:pt x="1735988" y="1663103"/>
                  </a:lnTo>
                  <a:lnTo>
                    <a:pt x="1735988" y="1930971"/>
                  </a:lnTo>
                  <a:lnTo>
                    <a:pt x="1735988" y="1941830"/>
                  </a:lnTo>
                  <a:lnTo>
                    <a:pt x="107759" y="1941830"/>
                  </a:lnTo>
                  <a:lnTo>
                    <a:pt x="107759" y="1652270"/>
                  </a:lnTo>
                  <a:lnTo>
                    <a:pt x="1735988" y="1652270"/>
                  </a:lnTo>
                  <a:lnTo>
                    <a:pt x="1735988" y="0"/>
                  </a:lnTo>
                  <a:lnTo>
                    <a:pt x="0" y="0"/>
                  </a:lnTo>
                  <a:lnTo>
                    <a:pt x="0" y="1652270"/>
                  </a:lnTo>
                  <a:lnTo>
                    <a:pt x="0" y="1941830"/>
                  </a:lnTo>
                  <a:lnTo>
                    <a:pt x="0" y="4041140"/>
                  </a:lnTo>
                  <a:lnTo>
                    <a:pt x="2397671" y="4041140"/>
                  </a:lnTo>
                  <a:lnTo>
                    <a:pt x="2397671" y="1942134"/>
                  </a:lnTo>
                  <a:lnTo>
                    <a:pt x="2397671" y="1941830"/>
                  </a:lnTo>
                  <a:lnTo>
                    <a:pt x="2397671" y="1930971"/>
                  </a:lnTo>
                  <a:lnTo>
                    <a:pt x="2397671" y="1663103"/>
                  </a:lnTo>
                  <a:lnTo>
                    <a:pt x="2397671" y="1652270"/>
                  </a:lnTo>
                  <a:lnTo>
                    <a:pt x="2397671" y="1651977"/>
                  </a:lnTo>
                  <a:lnTo>
                    <a:pt x="2397671" y="0"/>
                  </a:lnTo>
                  <a:close/>
                </a:path>
              </a:pathLst>
            </a:custGeom>
            <a:solidFill>
              <a:srgbClr val="C9D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3487E779-D730-4E4C-89E9-19697FBEC6D4}"/>
                </a:ext>
              </a:extLst>
            </p:cNvPr>
            <p:cNvSpPr/>
            <p:nvPr/>
          </p:nvSpPr>
          <p:spPr>
            <a:xfrm>
              <a:off x="6171260" y="1720849"/>
              <a:ext cx="2457450" cy="4101465"/>
            </a:xfrm>
            <a:custGeom>
              <a:avLst/>
              <a:gdLst/>
              <a:ahLst/>
              <a:cxnLst/>
              <a:rect l="l" t="t" r="r" b="b"/>
              <a:pathLst>
                <a:path w="2457450" h="4101465">
                  <a:moveTo>
                    <a:pt x="2457094" y="0"/>
                  </a:moveTo>
                  <a:lnTo>
                    <a:pt x="2427478" y="0"/>
                  </a:lnTo>
                  <a:lnTo>
                    <a:pt x="2427478" y="30480"/>
                  </a:lnTo>
                  <a:lnTo>
                    <a:pt x="2427478" y="4071620"/>
                  </a:lnTo>
                  <a:lnTo>
                    <a:pt x="29806" y="4071620"/>
                  </a:lnTo>
                  <a:lnTo>
                    <a:pt x="29806" y="30480"/>
                  </a:lnTo>
                  <a:lnTo>
                    <a:pt x="2427478" y="30480"/>
                  </a:lnTo>
                  <a:lnTo>
                    <a:pt x="242747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4071620"/>
                  </a:lnTo>
                  <a:lnTo>
                    <a:pt x="0" y="4085602"/>
                  </a:lnTo>
                  <a:lnTo>
                    <a:pt x="0" y="4100842"/>
                  </a:lnTo>
                  <a:lnTo>
                    <a:pt x="2457094" y="4100842"/>
                  </a:lnTo>
                  <a:lnTo>
                    <a:pt x="2457094" y="4085602"/>
                  </a:lnTo>
                  <a:lnTo>
                    <a:pt x="2457094" y="4071620"/>
                  </a:lnTo>
                  <a:lnTo>
                    <a:pt x="2457094" y="30480"/>
                  </a:lnTo>
                  <a:lnTo>
                    <a:pt x="2457094" y="0"/>
                  </a:lnTo>
                  <a:close/>
                </a:path>
              </a:pathLst>
            </a:custGeom>
            <a:solidFill>
              <a:srgbClr val="6F9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B108FF94-1BE1-4496-BB10-EB5A42D95424}"/>
                </a:ext>
              </a:extLst>
            </p:cNvPr>
            <p:cNvSpPr/>
            <p:nvPr/>
          </p:nvSpPr>
          <p:spPr>
            <a:xfrm>
              <a:off x="2955874" y="5021910"/>
              <a:ext cx="2007870" cy="532765"/>
            </a:xfrm>
            <a:custGeom>
              <a:avLst/>
              <a:gdLst/>
              <a:ahLst/>
              <a:cxnLst/>
              <a:rect l="l" t="t" r="r" b="b"/>
              <a:pathLst>
                <a:path w="2007870" h="532764">
                  <a:moveTo>
                    <a:pt x="1609572" y="532155"/>
                  </a:moveTo>
                  <a:lnTo>
                    <a:pt x="394042" y="532155"/>
                  </a:lnTo>
                  <a:lnTo>
                    <a:pt x="0" y="0"/>
                  </a:lnTo>
                  <a:lnTo>
                    <a:pt x="936777" y="0"/>
                  </a:lnTo>
                  <a:lnTo>
                    <a:pt x="1003744" y="89242"/>
                  </a:lnTo>
                  <a:lnTo>
                    <a:pt x="1940641" y="89242"/>
                  </a:lnTo>
                  <a:lnTo>
                    <a:pt x="1609572" y="532155"/>
                  </a:lnTo>
                  <a:close/>
                </a:path>
                <a:path w="2007870" h="532764">
                  <a:moveTo>
                    <a:pt x="1940641" y="89242"/>
                  </a:moveTo>
                  <a:lnTo>
                    <a:pt x="1003744" y="89242"/>
                  </a:lnTo>
                  <a:lnTo>
                    <a:pt x="1070571" y="0"/>
                  </a:lnTo>
                  <a:lnTo>
                    <a:pt x="2007349" y="0"/>
                  </a:lnTo>
                  <a:lnTo>
                    <a:pt x="1940641" y="89242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4567DF72-404C-491E-BBB2-2FEB2869D20D}"/>
                </a:ext>
              </a:extLst>
            </p:cNvPr>
            <p:cNvSpPr/>
            <p:nvPr/>
          </p:nvSpPr>
          <p:spPr>
            <a:xfrm>
              <a:off x="2933598" y="5010797"/>
              <a:ext cx="2052320" cy="554990"/>
            </a:xfrm>
            <a:custGeom>
              <a:avLst/>
              <a:gdLst/>
              <a:ahLst/>
              <a:cxnLst/>
              <a:rect l="l" t="t" r="r" b="b"/>
              <a:pathLst>
                <a:path w="2052320" h="554989">
                  <a:moveTo>
                    <a:pt x="1639341" y="554431"/>
                  </a:moveTo>
                  <a:lnTo>
                    <a:pt x="412699" y="554431"/>
                  </a:lnTo>
                  <a:lnTo>
                    <a:pt x="0" y="0"/>
                  </a:lnTo>
                  <a:lnTo>
                    <a:pt x="962825" y="0"/>
                  </a:lnTo>
                  <a:lnTo>
                    <a:pt x="980023" y="22275"/>
                  </a:lnTo>
                  <a:lnTo>
                    <a:pt x="44704" y="22275"/>
                  </a:lnTo>
                  <a:lnTo>
                    <a:pt x="423811" y="532155"/>
                  </a:lnTo>
                  <a:lnTo>
                    <a:pt x="1655918" y="532155"/>
                  </a:lnTo>
                  <a:lnTo>
                    <a:pt x="1639341" y="554431"/>
                  </a:lnTo>
                  <a:close/>
                </a:path>
                <a:path w="2052320" h="554989">
                  <a:moveTo>
                    <a:pt x="1053140" y="81851"/>
                  </a:moveTo>
                  <a:lnTo>
                    <a:pt x="1026020" y="81851"/>
                  </a:lnTo>
                  <a:lnTo>
                    <a:pt x="1085456" y="0"/>
                  </a:lnTo>
                  <a:lnTo>
                    <a:pt x="2029625" y="0"/>
                  </a:lnTo>
                  <a:lnTo>
                    <a:pt x="2029625" y="3721"/>
                  </a:lnTo>
                  <a:lnTo>
                    <a:pt x="2018512" y="3721"/>
                  </a:lnTo>
                  <a:lnTo>
                    <a:pt x="2004808" y="22275"/>
                  </a:lnTo>
                  <a:lnTo>
                    <a:pt x="1096619" y="22275"/>
                  </a:lnTo>
                  <a:lnTo>
                    <a:pt x="1053140" y="81851"/>
                  </a:lnTo>
                  <a:close/>
                </a:path>
                <a:path w="2052320" h="554989">
                  <a:moveTo>
                    <a:pt x="2035361" y="22275"/>
                  </a:moveTo>
                  <a:lnTo>
                    <a:pt x="2029625" y="22275"/>
                  </a:lnTo>
                  <a:lnTo>
                    <a:pt x="2029625" y="0"/>
                  </a:lnTo>
                  <a:lnTo>
                    <a:pt x="2051939" y="0"/>
                  </a:lnTo>
                  <a:lnTo>
                    <a:pt x="2035361" y="22275"/>
                  </a:lnTo>
                  <a:close/>
                </a:path>
                <a:path w="2052320" h="554989">
                  <a:moveTo>
                    <a:pt x="1655918" y="532155"/>
                  </a:moveTo>
                  <a:lnTo>
                    <a:pt x="1628228" y="532155"/>
                  </a:lnTo>
                  <a:lnTo>
                    <a:pt x="2018512" y="3721"/>
                  </a:lnTo>
                  <a:lnTo>
                    <a:pt x="2029625" y="11112"/>
                  </a:lnTo>
                  <a:lnTo>
                    <a:pt x="2029625" y="22275"/>
                  </a:lnTo>
                  <a:lnTo>
                    <a:pt x="2035361" y="22275"/>
                  </a:lnTo>
                  <a:lnTo>
                    <a:pt x="1655918" y="532155"/>
                  </a:lnTo>
                  <a:close/>
                </a:path>
                <a:path w="2052320" h="554989">
                  <a:moveTo>
                    <a:pt x="2029625" y="11112"/>
                  </a:moveTo>
                  <a:lnTo>
                    <a:pt x="2018512" y="3721"/>
                  </a:lnTo>
                  <a:lnTo>
                    <a:pt x="2029625" y="3721"/>
                  </a:lnTo>
                  <a:lnTo>
                    <a:pt x="2029625" y="11112"/>
                  </a:lnTo>
                  <a:close/>
                </a:path>
                <a:path w="2052320" h="554989">
                  <a:moveTo>
                    <a:pt x="1026020" y="119011"/>
                  </a:moveTo>
                  <a:lnTo>
                    <a:pt x="951661" y="22275"/>
                  </a:lnTo>
                  <a:lnTo>
                    <a:pt x="980023" y="22275"/>
                  </a:lnTo>
                  <a:lnTo>
                    <a:pt x="1026020" y="81851"/>
                  </a:lnTo>
                  <a:lnTo>
                    <a:pt x="1053140" y="81851"/>
                  </a:lnTo>
                  <a:lnTo>
                    <a:pt x="1026020" y="1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B63D46EA-D00A-4C6C-9046-E472C15BCD97}"/>
              </a:ext>
            </a:extLst>
          </p:cNvPr>
          <p:cNvSpPr txBox="1"/>
          <p:nvPr/>
        </p:nvSpPr>
        <p:spPr>
          <a:xfrm>
            <a:off x="530225" y="3384233"/>
            <a:ext cx="2007870" cy="166712"/>
          </a:xfrm>
          <a:prstGeom prst="rect">
            <a:avLst/>
          </a:prstGeom>
          <a:solidFill>
            <a:srgbClr val="DCD4CE"/>
          </a:solidFill>
          <a:ln w="222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9539">
              <a:lnSpc>
                <a:spcPts val="1290"/>
              </a:lnSpc>
            </a:pPr>
            <a:r>
              <a:rPr sz="1150" spc="-10" dirty="0">
                <a:latin typeface="Arial"/>
                <a:cs typeface="Arial"/>
              </a:rPr>
              <a:t>Program </a:t>
            </a:r>
            <a:r>
              <a:rPr sz="1150" spc="-20" dirty="0">
                <a:latin typeface="Arial"/>
                <a:cs typeface="Arial"/>
              </a:rPr>
              <a:t>Counter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spc="-100" dirty="0">
                <a:latin typeface="Arial"/>
                <a:cs typeface="Arial"/>
              </a:rPr>
              <a:t>(PC)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21" name="object 28">
            <a:extLst>
              <a:ext uri="{FF2B5EF4-FFF2-40B4-BE49-F238E27FC236}">
                <a16:creationId xmlns:a16="http://schemas.microsoft.com/office/drawing/2014/main" id="{54427E6E-7BF5-42B1-9167-32BD8290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34743"/>
              </p:ext>
            </p:extLst>
          </p:nvPr>
        </p:nvGraphicFramePr>
        <p:xfrm>
          <a:off x="519087" y="3734117"/>
          <a:ext cx="2007235" cy="1161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33350">
                        <a:lnSpc>
                          <a:spcPts val="905"/>
                        </a:lnSpc>
                        <a:spcBef>
                          <a:spcPts val="190"/>
                        </a:spcBef>
                      </a:pPr>
                      <a:r>
                        <a:rPr sz="1150" u="heavy" spc="25" dirty="0">
                          <a:uFill>
                            <a:solidFill>
                              <a:srgbClr val="BCB8B5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150" u="heavy" spc="-25" dirty="0">
                          <a:uFill>
                            <a:solidFill>
                              <a:srgbClr val="BCB8B5"/>
                            </a:solidFill>
                          </a:uFill>
                          <a:latin typeface="Arial"/>
                          <a:cs typeface="Arial"/>
                        </a:rPr>
                        <a:t>Registers</a:t>
                      </a:r>
                      <a:r>
                        <a:rPr sz="1150" u="heavy" spc="-120" dirty="0">
                          <a:uFill>
                            <a:solidFill>
                              <a:srgbClr val="BCB8B5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object 29">
            <a:extLst>
              <a:ext uri="{FF2B5EF4-FFF2-40B4-BE49-F238E27FC236}">
                <a16:creationId xmlns:a16="http://schemas.microsoft.com/office/drawing/2014/main" id="{ABE889C4-99C6-4DBA-A348-92062A1C49B0}"/>
              </a:ext>
            </a:extLst>
          </p:cNvPr>
          <p:cNvSpPr txBox="1"/>
          <p:nvPr/>
        </p:nvSpPr>
        <p:spPr>
          <a:xfrm>
            <a:off x="1016314" y="5101442"/>
            <a:ext cx="1052830" cy="3616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98755">
              <a:lnSpc>
                <a:spcPct val="101699"/>
              </a:lnSpc>
              <a:spcBef>
                <a:spcPts val="95"/>
              </a:spcBef>
            </a:pPr>
            <a:r>
              <a:rPr sz="1150" spc="-10" dirty="0">
                <a:latin typeface="Arial"/>
                <a:cs typeface="Arial"/>
              </a:rPr>
              <a:t>Arithmetic-Logic  </a:t>
            </a:r>
            <a:r>
              <a:rPr sz="1150" spc="20" dirty="0">
                <a:latin typeface="Arial"/>
                <a:cs typeface="Arial"/>
              </a:rPr>
              <a:t>Unit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spc="-80" dirty="0">
                <a:latin typeface="Arial"/>
                <a:cs typeface="Arial"/>
              </a:rPr>
              <a:t>(ALU)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30">
            <a:extLst>
              <a:ext uri="{FF2B5EF4-FFF2-40B4-BE49-F238E27FC236}">
                <a16:creationId xmlns:a16="http://schemas.microsoft.com/office/drawing/2014/main" id="{C1B4BBAA-5343-4F7E-B3E9-2DCB9666C5F3}"/>
              </a:ext>
            </a:extLst>
          </p:cNvPr>
          <p:cNvSpPr txBox="1"/>
          <p:nvPr/>
        </p:nvSpPr>
        <p:spPr>
          <a:xfrm>
            <a:off x="392533" y="1741932"/>
            <a:ext cx="6248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150" spc="-45" dirty="0">
                <a:latin typeface="Arial"/>
                <a:cs typeface="Arial"/>
              </a:rPr>
              <a:t>Processor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24" name="object 31">
            <a:extLst>
              <a:ext uri="{FF2B5EF4-FFF2-40B4-BE49-F238E27FC236}">
                <a16:creationId xmlns:a16="http://schemas.microsoft.com/office/drawing/2014/main" id="{90EC0F70-B9DE-4028-AD06-70A2940B9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26192"/>
              </p:ext>
            </p:extLst>
          </p:nvPr>
        </p:nvGraphicFramePr>
        <p:xfrm>
          <a:off x="3883203" y="2166938"/>
          <a:ext cx="2141218" cy="535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object 32">
            <a:extLst>
              <a:ext uri="{FF2B5EF4-FFF2-40B4-BE49-F238E27FC236}">
                <a16:creationId xmlns:a16="http://schemas.microsoft.com/office/drawing/2014/main" id="{1A417924-F674-4D6A-BBFF-C1C0C26BA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10210"/>
              </p:ext>
            </p:extLst>
          </p:nvPr>
        </p:nvGraphicFramePr>
        <p:xfrm>
          <a:off x="3883203" y="5247958"/>
          <a:ext cx="2141219" cy="402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object 33">
            <a:extLst>
              <a:ext uri="{FF2B5EF4-FFF2-40B4-BE49-F238E27FC236}">
                <a16:creationId xmlns:a16="http://schemas.microsoft.com/office/drawing/2014/main" id="{9D780A28-2E7F-4FDB-845F-659F315ABD8A}"/>
              </a:ext>
            </a:extLst>
          </p:cNvPr>
          <p:cNvGrpSpPr/>
          <p:nvPr/>
        </p:nvGrpSpPr>
        <p:grpSpPr>
          <a:xfrm>
            <a:off x="2823896" y="2390673"/>
            <a:ext cx="3223260" cy="2523490"/>
            <a:chOff x="5249519" y="2420835"/>
            <a:chExt cx="3223260" cy="2523490"/>
          </a:xfrm>
        </p:grpSpPr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0E3AA7A-E71C-4DD1-9463-84F47197CB14}"/>
                </a:ext>
              </a:extLst>
            </p:cNvPr>
            <p:cNvSpPr/>
            <p:nvPr/>
          </p:nvSpPr>
          <p:spPr>
            <a:xfrm>
              <a:off x="6319989" y="3146526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27A1BFE2-EE04-4623-A5CD-C39EFDA79D44}"/>
                </a:ext>
              </a:extLst>
            </p:cNvPr>
            <p:cNvSpPr/>
            <p:nvPr/>
          </p:nvSpPr>
          <p:spPr>
            <a:xfrm>
              <a:off x="6308826" y="313562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0909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0" y="156210"/>
                  </a:lnTo>
                  <a:lnTo>
                    <a:pt x="11163" y="156210"/>
                  </a:lnTo>
                  <a:lnTo>
                    <a:pt x="11163" y="144780"/>
                  </a:lnTo>
                  <a:lnTo>
                    <a:pt x="535381" y="144780"/>
                  </a:lnTo>
                  <a:lnTo>
                    <a:pt x="546493" y="144780"/>
                  </a:lnTo>
                  <a:lnTo>
                    <a:pt x="546493" y="133362"/>
                  </a:lnTo>
                  <a:lnTo>
                    <a:pt x="546493" y="21590"/>
                  </a:lnTo>
                  <a:lnTo>
                    <a:pt x="557657" y="21590"/>
                  </a:lnTo>
                  <a:lnTo>
                    <a:pt x="557657" y="10909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79C0079B-0A0F-4AAE-BE24-C8F02C4C4A0B}"/>
                </a:ext>
              </a:extLst>
            </p:cNvPr>
            <p:cNvSpPr/>
            <p:nvPr/>
          </p:nvSpPr>
          <p:spPr>
            <a:xfrm>
              <a:off x="6855320" y="3146526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BFA72688-5E94-451C-933E-6BB6CDBA075A}"/>
                </a:ext>
              </a:extLst>
            </p:cNvPr>
            <p:cNvSpPr/>
            <p:nvPr/>
          </p:nvSpPr>
          <p:spPr>
            <a:xfrm>
              <a:off x="6844208" y="3135629"/>
              <a:ext cx="557530" cy="144780"/>
            </a:xfrm>
            <a:custGeom>
              <a:avLst/>
              <a:gdLst/>
              <a:ahLst/>
              <a:cxnLst/>
              <a:rect l="l" t="t" r="r" b="b"/>
              <a:pathLst>
                <a:path w="557529" h="144779">
                  <a:moveTo>
                    <a:pt x="557504" y="0"/>
                  </a:moveTo>
                  <a:lnTo>
                    <a:pt x="535241" y="0"/>
                  </a:lnTo>
                  <a:lnTo>
                    <a:pt x="535241" y="21590"/>
                  </a:lnTo>
                  <a:lnTo>
                    <a:pt x="53524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241" y="21590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0909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241" y="144780"/>
                  </a:lnTo>
                  <a:lnTo>
                    <a:pt x="546354" y="144780"/>
                  </a:lnTo>
                  <a:lnTo>
                    <a:pt x="546354" y="133362"/>
                  </a:lnTo>
                  <a:lnTo>
                    <a:pt x="546354" y="21590"/>
                  </a:lnTo>
                  <a:lnTo>
                    <a:pt x="557504" y="21590"/>
                  </a:lnTo>
                  <a:lnTo>
                    <a:pt x="557504" y="10909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DCD4EAB4-6012-4B8E-AD9B-B1B667CC33AF}"/>
                </a:ext>
              </a:extLst>
            </p:cNvPr>
            <p:cNvSpPr/>
            <p:nvPr/>
          </p:nvSpPr>
          <p:spPr>
            <a:xfrm>
              <a:off x="7390561" y="3146526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E8429A8F-5378-4987-A894-E86F3D546780}"/>
                </a:ext>
              </a:extLst>
            </p:cNvPr>
            <p:cNvSpPr/>
            <p:nvPr/>
          </p:nvSpPr>
          <p:spPr>
            <a:xfrm>
              <a:off x="7379449" y="3135629"/>
              <a:ext cx="558165" cy="144780"/>
            </a:xfrm>
            <a:custGeom>
              <a:avLst/>
              <a:gdLst/>
              <a:ahLst/>
              <a:cxnLst/>
              <a:rect l="l" t="t" r="r" b="b"/>
              <a:pathLst>
                <a:path w="558165" h="144779">
                  <a:moveTo>
                    <a:pt x="557606" y="0"/>
                  </a:moveTo>
                  <a:lnTo>
                    <a:pt x="535178" y="0"/>
                  </a:lnTo>
                  <a:lnTo>
                    <a:pt x="535178" y="21590"/>
                  </a:lnTo>
                  <a:lnTo>
                    <a:pt x="535178" y="133350"/>
                  </a:lnTo>
                  <a:lnTo>
                    <a:pt x="22263" y="133350"/>
                  </a:lnTo>
                  <a:lnTo>
                    <a:pt x="22263" y="21590"/>
                  </a:lnTo>
                  <a:lnTo>
                    <a:pt x="535178" y="21590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0909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178" y="144780"/>
                  </a:lnTo>
                  <a:lnTo>
                    <a:pt x="546493" y="144780"/>
                  </a:lnTo>
                  <a:lnTo>
                    <a:pt x="546493" y="133362"/>
                  </a:lnTo>
                  <a:lnTo>
                    <a:pt x="546493" y="21590"/>
                  </a:lnTo>
                  <a:lnTo>
                    <a:pt x="557606" y="21590"/>
                  </a:lnTo>
                  <a:lnTo>
                    <a:pt x="557606" y="10909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0">
              <a:extLst>
                <a:ext uri="{FF2B5EF4-FFF2-40B4-BE49-F238E27FC236}">
                  <a16:creationId xmlns:a16="http://schemas.microsoft.com/office/drawing/2014/main" id="{571BC7FC-F9A1-49D3-935C-A300CA578609}"/>
                </a:ext>
              </a:extLst>
            </p:cNvPr>
            <p:cNvSpPr/>
            <p:nvPr/>
          </p:nvSpPr>
          <p:spPr>
            <a:xfrm>
              <a:off x="7925942" y="3146526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20FA8A95-0B06-445B-9C4B-C51727EED8C0}"/>
                </a:ext>
              </a:extLst>
            </p:cNvPr>
            <p:cNvSpPr/>
            <p:nvPr/>
          </p:nvSpPr>
          <p:spPr>
            <a:xfrm>
              <a:off x="7914627" y="313562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428" y="133350"/>
                  </a:lnTo>
                  <a:lnTo>
                    <a:pt x="22428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381" y="144780"/>
                  </a:lnTo>
                  <a:lnTo>
                    <a:pt x="546544" y="144780"/>
                  </a:lnTo>
                  <a:lnTo>
                    <a:pt x="546557" y="156210"/>
                  </a:lnTo>
                  <a:lnTo>
                    <a:pt x="557657" y="156210"/>
                  </a:lnTo>
                  <a:lnTo>
                    <a:pt x="557657" y="144843"/>
                  </a:lnTo>
                  <a:lnTo>
                    <a:pt x="557657" y="133731"/>
                  </a:lnTo>
                  <a:lnTo>
                    <a:pt x="546544" y="133731"/>
                  </a:lnTo>
                  <a:lnTo>
                    <a:pt x="546544" y="133350"/>
                  </a:lnTo>
                  <a:lnTo>
                    <a:pt x="557657" y="133350"/>
                  </a:lnTo>
                  <a:lnTo>
                    <a:pt x="557657" y="2159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4B4E0CA6-BAAA-48E9-AC75-355312E0CDFA}"/>
                </a:ext>
              </a:extLst>
            </p:cNvPr>
            <p:cNvSpPr/>
            <p:nvPr/>
          </p:nvSpPr>
          <p:spPr>
            <a:xfrm>
              <a:off x="6319989" y="3280473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189E092E-200C-42FE-84EA-349B65035284}"/>
                </a:ext>
              </a:extLst>
            </p:cNvPr>
            <p:cNvSpPr/>
            <p:nvPr/>
          </p:nvSpPr>
          <p:spPr>
            <a:xfrm>
              <a:off x="6308826" y="3268992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2847"/>
                  </a:lnTo>
                  <a:lnTo>
                    <a:pt x="535381" y="134607"/>
                  </a:lnTo>
                  <a:lnTo>
                    <a:pt x="22275" y="134607"/>
                  </a:lnTo>
                  <a:lnTo>
                    <a:pt x="22275" y="22847"/>
                  </a:lnTo>
                  <a:lnTo>
                    <a:pt x="535381" y="22847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1480"/>
                  </a:lnTo>
                  <a:lnTo>
                    <a:pt x="0" y="22847"/>
                  </a:lnTo>
                  <a:lnTo>
                    <a:pt x="0" y="134607"/>
                  </a:lnTo>
                  <a:lnTo>
                    <a:pt x="0" y="145427"/>
                  </a:lnTo>
                  <a:lnTo>
                    <a:pt x="0" y="146050"/>
                  </a:lnTo>
                  <a:lnTo>
                    <a:pt x="0" y="156197"/>
                  </a:lnTo>
                  <a:lnTo>
                    <a:pt x="11163" y="156197"/>
                  </a:lnTo>
                  <a:lnTo>
                    <a:pt x="11163" y="146050"/>
                  </a:lnTo>
                  <a:lnTo>
                    <a:pt x="535381" y="146050"/>
                  </a:lnTo>
                  <a:lnTo>
                    <a:pt x="535381" y="145427"/>
                  </a:lnTo>
                  <a:lnTo>
                    <a:pt x="546493" y="145427"/>
                  </a:lnTo>
                  <a:lnTo>
                    <a:pt x="546493" y="134607"/>
                  </a:lnTo>
                  <a:lnTo>
                    <a:pt x="546493" y="22847"/>
                  </a:lnTo>
                  <a:lnTo>
                    <a:pt x="557657" y="22847"/>
                  </a:lnTo>
                  <a:lnTo>
                    <a:pt x="557657" y="1148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CDDE68DD-ECDB-462B-99B8-DDCFA1343877}"/>
                </a:ext>
              </a:extLst>
            </p:cNvPr>
            <p:cNvSpPr/>
            <p:nvPr/>
          </p:nvSpPr>
          <p:spPr>
            <a:xfrm>
              <a:off x="6855320" y="3280473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6D7197F6-C754-4C65-AC2D-7966BB1BCC67}"/>
                </a:ext>
              </a:extLst>
            </p:cNvPr>
            <p:cNvSpPr/>
            <p:nvPr/>
          </p:nvSpPr>
          <p:spPr>
            <a:xfrm>
              <a:off x="6844208" y="3268992"/>
              <a:ext cx="557530" cy="146050"/>
            </a:xfrm>
            <a:custGeom>
              <a:avLst/>
              <a:gdLst/>
              <a:ahLst/>
              <a:cxnLst/>
              <a:rect l="l" t="t" r="r" b="b"/>
              <a:pathLst>
                <a:path w="557529" h="146050">
                  <a:moveTo>
                    <a:pt x="557504" y="0"/>
                  </a:moveTo>
                  <a:lnTo>
                    <a:pt x="535241" y="0"/>
                  </a:lnTo>
                  <a:lnTo>
                    <a:pt x="535241" y="22847"/>
                  </a:lnTo>
                  <a:lnTo>
                    <a:pt x="535241" y="134607"/>
                  </a:lnTo>
                  <a:lnTo>
                    <a:pt x="22275" y="134607"/>
                  </a:lnTo>
                  <a:lnTo>
                    <a:pt x="22275" y="22847"/>
                  </a:lnTo>
                  <a:lnTo>
                    <a:pt x="535241" y="22847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1480"/>
                  </a:lnTo>
                  <a:lnTo>
                    <a:pt x="0" y="22847"/>
                  </a:lnTo>
                  <a:lnTo>
                    <a:pt x="0" y="134607"/>
                  </a:lnTo>
                  <a:lnTo>
                    <a:pt x="0" y="145427"/>
                  </a:lnTo>
                  <a:lnTo>
                    <a:pt x="0" y="146050"/>
                  </a:lnTo>
                  <a:lnTo>
                    <a:pt x="11112" y="146050"/>
                  </a:lnTo>
                  <a:lnTo>
                    <a:pt x="11112" y="145427"/>
                  </a:lnTo>
                  <a:lnTo>
                    <a:pt x="535241" y="145427"/>
                  </a:lnTo>
                  <a:lnTo>
                    <a:pt x="546354" y="145427"/>
                  </a:lnTo>
                  <a:lnTo>
                    <a:pt x="546354" y="134607"/>
                  </a:lnTo>
                  <a:lnTo>
                    <a:pt x="546354" y="22847"/>
                  </a:lnTo>
                  <a:lnTo>
                    <a:pt x="557504" y="22847"/>
                  </a:lnTo>
                  <a:lnTo>
                    <a:pt x="557504" y="11480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6">
              <a:extLst>
                <a:ext uri="{FF2B5EF4-FFF2-40B4-BE49-F238E27FC236}">
                  <a16:creationId xmlns:a16="http://schemas.microsoft.com/office/drawing/2014/main" id="{21CB7490-CA70-4314-9A36-7B61B2400FEE}"/>
                </a:ext>
              </a:extLst>
            </p:cNvPr>
            <p:cNvSpPr/>
            <p:nvPr/>
          </p:nvSpPr>
          <p:spPr>
            <a:xfrm>
              <a:off x="7390561" y="3280473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7">
              <a:extLst>
                <a:ext uri="{FF2B5EF4-FFF2-40B4-BE49-F238E27FC236}">
                  <a16:creationId xmlns:a16="http://schemas.microsoft.com/office/drawing/2014/main" id="{95086245-BCD0-4541-BAB6-696BBC2AE156}"/>
                </a:ext>
              </a:extLst>
            </p:cNvPr>
            <p:cNvSpPr/>
            <p:nvPr/>
          </p:nvSpPr>
          <p:spPr>
            <a:xfrm>
              <a:off x="7379449" y="3268992"/>
              <a:ext cx="558165" cy="146050"/>
            </a:xfrm>
            <a:custGeom>
              <a:avLst/>
              <a:gdLst/>
              <a:ahLst/>
              <a:cxnLst/>
              <a:rect l="l" t="t" r="r" b="b"/>
              <a:pathLst>
                <a:path w="558165" h="146050">
                  <a:moveTo>
                    <a:pt x="557606" y="0"/>
                  </a:moveTo>
                  <a:lnTo>
                    <a:pt x="535178" y="0"/>
                  </a:lnTo>
                  <a:lnTo>
                    <a:pt x="535178" y="22847"/>
                  </a:lnTo>
                  <a:lnTo>
                    <a:pt x="535178" y="134607"/>
                  </a:lnTo>
                  <a:lnTo>
                    <a:pt x="22263" y="134607"/>
                  </a:lnTo>
                  <a:lnTo>
                    <a:pt x="22263" y="22847"/>
                  </a:lnTo>
                  <a:lnTo>
                    <a:pt x="535178" y="22847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1480"/>
                  </a:lnTo>
                  <a:lnTo>
                    <a:pt x="0" y="22847"/>
                  </a:lnTo>
                  <a:lnTo>
                    <a:pt x="0" y="134607"/>
                  </a:lnTo>
                  <a:lnTo>
                    <a:pt x="0" y="145427"/>
                  </a:lnTo>
                  <a:lnTo>
                    <a:pt x="0" y="146050"/>
                  </a:lnTo>
                  <a:lnTo>
                    <a:pt x="11112" y="146050"/>
                  </a:lnTo>
                  <a:lnTo>
                    <a:pt x="11112" y="145427"/>
                  </a:lnTo>
                  <a:lnTo>
                    <a:pt x="535178" y="145427"/>
                  </a:lnTo>
                  <a:lnTo>
                    <a:pt x="546493" y="145427"/>
                  </a:lnTo>
                  <a:lnTo>
                    <a:pt x="546493" y="134607"/>
                  </a:lnTo>
                  <a:lnTo>
                    <a:pt x="546493" y="22847"/>
                  </a:lnTo>
                  <a:lnTo>
                    <a:pt x="557606" y="22847"/>
                  </a:lnTo>
                  <a:lnTo>
                    <a:pt x="557606" y="11480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8">
              <a:extLst>
                <a:ext uri="{FF2B5EF4-FFF2-40B4-BE49-F238E27FC236}">
                  <a16:creationId xmlns:a16="http://schemas.microsoft.com/office/drawing/2014/main" id="{84CFB2C2-004C-4B74-99F8-A93FDD3817AA}"/>
                </a:ext>
              </a:extLst>
            </p:cNvPr>
            <p:cNvSpPr/>
            <p:nvPr/>
          </p:nvSpPr>
          <p:spPr>
            <a:xfrm>
              <a:off x="7925942" y="3280473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9">
              <a:extLst>
                <a:ext uri="{FF2B5EF4-FFF2-40B4-BE49-F238E27FC236}">
                  <a16:creationId xmlns:a16="http://schemas.microsoft.com/office/drawing/2014/main" id="{5BE1DB2C-2A5F-485D-9268-42EE880D9EF2}"/>
                </a:ext>
              </a:extLst>
            </p:cNvPr>
            <p:cNvSpPr/>
            <p:nvPr/>
          </p:nvSpPr>
          <p:spPr>
            <a:xfrm>
              <a:off x="7914627" y="326897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146062"/>
                  </a:moveTo>
                  <a:lnTo>
                    <a:pt x="546557" y="146062"/>
                  </a:lnTo>
                  <a:lnTo>
                    <a:pt x="546557" y="156210"/>
                  </a:lnTo>
                  <a:lnTo>
                    <a:pt x="557657" y="156210"/>
                  </a:lnTo>
                  <a:lnTo>
                    <a:pt x="557657" y="146062"/>
                  </a:lnTo>
                  <a:close/>
                </a:path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2860"/>
                  </a:lnTo>
                  <a:lnTo>
                    <a:pt x="535381" y="134620"/>
                  </a:lnTo>
                  <a:lnTo>
                    <a:pt x="22428" y="134620"/>
                  </a:lnTo>
                  <a:lnTo>
                    <a:pt x="22428" y="22860"/>
                  </a:lnTo>
                  <a:lnTo>
                    <a:pt x="535381" y="2286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134620"/>
                  </a:lnTo>
                  <a:lnTo>
                    <a:pt x="0" y="145440"/>
                  </a:lnTo>
                  <a:lnTo>
                    <a:pt x="0" y="146062"/>
                  </a:lnTo>
                  <a:lnTo>
                    <a:pt x="11315" y="146062"/>
                  </a:lnTo>
                  <a:lnTo>
                    <a:pt x="11315" y="145440"/>
                  </a:lnTo>
                  <a:lnTo>
                    <a:pt x="535381" y="145440"/>
                  </a:lnTo>
                  <a:lnTo>
                    <a:pt x="546544" y="145440"/>
                  </a:lnTo>
                  <a:lnTo>
                    <a:pt x="557657" y="145440"/>
                  </a:lnTo>
                  <a:lnTo>
                    <a:pt x="557657" y="134620"/>
                  </a:lnTo>
                  <a:lnTo>
                    <a:pt x="557657" y="134327"/>
                  </a:lnTo>
                  <a:lnTo>
                    <a:pt x="557657" y="2286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0">
              <a:extLst>
                <a:ext uri="{FF2B5EF4-FFF2-40B4-BE49-F238E27FC236}">
                  <a16:creationId xmlns:a16="http://schemas.microsoft.com/office/drawing/2014/main" id="{FBC940EC-4B44-438B-9CFD-0EB05B289EBB}"/>
                </a:ext>
              </a:extLst>
            </p:cNvPr>
            <p:cNvSpPr/>
            <p:nvPr/>
          </p:nvSpPr>
          <p:spPr>
            <a:xfrm>
              <a:off x="6319989" y="3414420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1">
              <a:extLst>
                <a:ext uri="{FF2B5EF4-FFF2-40B4-BE49-F238E27FC236}">
                  <a16:creationId xmlns:a16="http://schemas.microsoft.com/office/drawing/2014/main" id="{A9122E2B-09A9-4D08-AAC7-A8486A691090}"/>
                </a:ext>
              </a:extLst>
            </p:cNvPr>
            <p:cNvSpPr/>
            <p:nvPr/>
          </p:nvSpPr>
          <p:spPr>
            <a:xfrm>
              <a:off x="6308826" y="340359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082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92"/>
                  </a:lnTo>
                  <a:lnTo>
                    <a:pt x="0" y="156210"/>
                  </a:lnTo>
                  <a:lnTo>
                    <a:pt x="11163" y="156210"/>
                  </a:lnTo>
                  <a:lnTo>
                    <a:pt x="11163" y="144792"/>
                  </a:lnTo>
                  <a:lnTo>
                    <a:pt x="535381" y="144792"/>
                  </a:lnTo>
                  <a:lnTo>
                    <a:pt x="546493" y="144792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57" y="21590"/>
                  </a:lnTo>
                  <a:lnTo>
                    <a:pt x="557657" y="1082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2">
              <a:extLst>
                <a:ext uri="{FF2B5EF4-FFF2-40B4-BE49-F238E27FC236}">
                  <a16:creationId xmlns:a16="http://schemas.microsoft.com/office/drawing/2014/main" id="{86C23387-464B-4E56-AD0F-9AF69E625437}"/>
                </a:ext>
              </a:extLst>
            </p:cNvPr>
            <p:cNvSpPr/>
            <p:nvPr/>
          </p:nvSpPr>
          <p:spPr>
            <a:xfrm>
              <a:off x="6855320" y="3414420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3">
              <a:extLst>
                <a:ext uri="{FF2B5EF4-FFF2-40B4-BE49-F238E27FC236}">
                  <a16:creationId xmlns:a16="http://schemas.microsoft.com/office/drawing/2014/main" id="{FF7ED2FF-F3D1-49C2-BE1C-8C7D51596FD3}"/>
                </a:ext>
              </a:extLst>
            </p:cNvPr>
            <p:cNvSpPr/>
            <p:nvPr/>
          </p:nvSpPr>
          <p:spPr>
            <a:xfrm>
              <a:off x="6844208" y="3403599"/>
              <a:ext cx="557530" cy="145415"/>
            </a:xfrm>
            <a:custGeom>
              <a:avLst/>
              <a:gdLst/>
              <a:ahLst/>
              <a:cxnLst/>
              <a:rect l="l" t="t" r="r" b="b"/>
              <a:pathLst>
                <a:path w="557529" h="145414">
                  <a:moveTo>
                    <a:pt x="557504" y="0"/>
                  </a:moveTo>
                  <a:lnTo>
                    <a:pt x="535241" y="0"/>
                  </a:lnTo>
                  <a:lnTo>
                    <a:pt x="535241" y="21590"/>
                  </a:lnTo>
                  <a:lnTo>
                    <a:pt x="53524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241" y="21590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082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92"/>
                  </a:lnTo>
                  <a:lnTo>
                    <a:pt x="535241" y="144792"/>
                  </a:lnTo>
                  <a:lnTo>
                    <a:pt x="546354" y="144792"/>
                  </a:lnTo>
                  <a:lnTo>
                    <a:pt x="546354" y="133350"/>
                  </a:lnTo>
                  <a:lnTo>
                    <a:pt x="546354" y="21590"/>
                  </a:lnTo>
                  <a:lnTo>
                    <a:pt x="557504" y="21590"/>
                  </a:lnTo>
                  <a:lnTo>
                    <a:pt x="557504" y="10820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F8D929AE-E698-4CBF-BAE7-43C509654F4A}"/>
                </a:ext>
              </a:extLst>
            </p:cNvPr>
            <p:cNvSpPr/>
            <p:nvPr/>
          </p:nvSpPr>
          <p:spPr>
            <a:xfrm>
              <a:off x="7390561" y="3414420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5">
              <a:extLst>
                <a:ext uri="{FF2B5EF4-FFF2-40B4-BE49-F238E27FC236}">
                  <a16:creationId xmlns:a16="http://schemas.microsoft.com/office/drawing/2014/main" id="{1AFAFD71-8A3F-462A-B770-EEA769DB6BF3}"/>
                </a:ext>
              </a:extLst>
            </p:cNvPr>
            <p:cNvSpPr/>
            <p:nvPr/>
          </p:nvSpPr>
          <p:spPr>
            <a:xfrm>
              <a:off x="7379449" y="3403599"/>
              <a:ext cx="558165" cy="145415"/>
            </a:xfrm>
            <a:custGeom>
              <a:avLst/>
              <a:gdLst/>
              <a:ahLst/>
              <a:cxnLst/>
              <a:rect l="l" t="t" r="r" b="b"/>
              <a:pathLst>
                <a:path w="558165" h="145414">
                  <a:moveTo>
                    <a:pt x="557606" y="0"/>
                  </a:moveTo>
                  <a:lnTo>
                    <a:pt x="535178" y="0"/>
                  </a:lnTo>
                  <a:lnTo>
                    <a:pt x="535178" y="21590"/>
                  </a:lnTo>
                  <a:lnTo>
                    <a:pt x="535178" y="133350"/>
                  </a:lnTo>
                  <a:lnTo>
                    <a:pt x="22263" y="133350"/>
                  </a:lnTo>
                  <a:lnTo>
                    <a:pt x="22263" y="21590"/>
                  </a:lnTo>
                  <a:lnTo>
                    <a:pt x="535178" y="21590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082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92"/>
                  </a:lnTo>
                  <a:lnTo>
                    <a:pt x="535178" y="144792"/>
                  </a:lnTo>
                  <a:lnTo>
                    <a:pt x="546493" y="144792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06" y="21590"/>
                  </a:lnTo>
                  <a:lnTo>
                    <a:pt x="557606" y="10820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6">
              <a:extLst>
                <a:ext uri="{FF2B5EF4-FFF2-40B4-BE49-F238E27FC236}">
                  <a16:creationId xmlns:a16="http://schemas.microsoft.com/office/drawing/2014/main" id="{8B24348E-0A13-4BA7-B71E-FB48BAA9B679}"/>
                </a:ext>
              </a:extLst>
            </p:cNvPr>
            <p:cNvSpPr/>
            <p:nvPr/>
          </p:nvSpPr>
          <p:spPr>
            <a:xfrm>
              <a:off x="7925942" y="3414420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7">
              <a:extLst>
                <a:ext uri="{FF2B5EF4-FFF2-40B4-BE49-F238E27FC236}">
                  <a16:creationId xmlns:a16="http://schemas.microsoft.com/office/drawing/2014/main" id="{B46CC90F-D525-4CC9-9AD5-F3CDB9FF53F4}"/>
                </a:ext>
              </a:extLst>
            </p:cNvPr>
            <p:cNvSpPr/>
            <p:nvPr/>
          </p:nvSpPr>
          <p:spPr>
            <a:xfrm>
              <a:off x="7914627" y="340359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144792"/>
                  </a:moveTo>
                  <a:lnTo>
                    <a:pt x="546557" y="144792"/>
                  </a:lnTo>
                  <a:lnTo>
                    <a:pt x="546557" y="156210"/>
                  </a:lnTo>
                  <a:lnTo>
                    <a:pt x="557657" y="156210"/>
                  </a:lnTo>
                  <a:lnTo>
                    <a:pt x="557657" y="144792"/>
                  </a:lnTo>
                  <a:close/>
                </a:path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428" y="133350"/>
                  </a:lnTo>
                  <a:lnTo>
                    <a:pt x="22428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92"/>
                  </a:lnTo>
                  <a:lnTo>
                    <a:pt x="535381" y="144792"/>
                  </a:lnTo>
                  <a:lnTo>
                    <a:pt x="546544" y="144792"/>
                  </a:lnTo>
                  <a:lnTo>
                    <a:pt x="557657" y="144754"/>
                  </a:lnTo>
                  <a:lnTo>
                    <a:pt x="557657" y="133642"/>
                  </a:lnTo>
                  <a:lnTo>
                    <a:pt x="546544" y="133642"/>
                  </a:lnTo>
                  <a:lnTo>
                    <a:pt x="546544" y="133350"/>
                  </a:lnTo>
                  <a:lnTo>
                    <a:pt x="557657" y="133350"/>
                  </a:lnTo>
                  <a:lnTo>
                    <a:pt x="557657" y="2159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8">
              <a:extLst>
                <a:ext uri="{FF2B5EF4-FFF2-40B4-BE49-F238E27FC236}">
                  <a16:creationId xmlns:a16="http://schemas.microsoft.com/office/drawing/2014/main" id="{14F08C04-27EF-46F2-B511-0E483A53016B}"/>
                </a:ext>
              </a:extLst>
            </p:cNvPr>
            <p:cNvSpPr/>
            <p:nvPr/>
          </p:nvSpPr>
          <p:spPr>
            <a:xfrm>
              <a:off x="6319989" y="3548354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9">
              <a:extLst>
                <a:ext uri="{FF2B5EF4-FFF2-40B4-BE49-F238E27FC236}">
                  <a16:creationId xmlns:a16="http://schemas.microsoft.com/office/drawing/2014/main" id="{7DE7EC66-D258-47BB-9389-EFAB6DB84A48}"/>
                </a:ext>
              </a:extLst>
            </p:cNvPr>
            <p:cNvSpPr/>
            <p:nvPr/>
          </p:nvSpPr>
          <p:spPr>
            <a:xfrm>
              <a:off x="6308826" y="3536949"/>
              <a:ext cx="1093470" cy="156210"/>
            </a:xfrm>
            <a:custGeom>
              <a:avLst/>
              <a:gdLst/>
              <a:ahLst/>
              <a:cxnLst/>
              <a:rect l="l" t="t" r="r" b="b"/>
              <a:pathLst>
                <a:path w="1093470" h="156210">
                  <a:moveTo>
                    <a:pt x="1092885" y="0"/>
                  </a:moveTo>
                  <a:lnTo>
                    <a:pt x="1070622" y="0"/>
                  </a:lnTo>
                  <a:lnTo>
                    <a:pt x="1070622" y="22860"/>
                  </a:lnTo>
                  <a:lnTo>
                    <a:pt x="1070622" y="134620"/>
                  </a:lnTo>
                  <a:lnTo>
                    <a:pt x="557657" y="134620"/>
                  </a:lnTo>
                  <a:lnTo>
                    <a:pt x="557657" y="22860"/>
                  </a:lnTo>
                  <a:lnTo>
                    <a:pt x="1070622" y="22860"/>
                  </a:lnTo>
                  <a:lnTo>
                    <a:pt x="1070622" y="0"/>
                  </a:lnTo>
                  <a:lnTo>
                    <a:pt x="557657" y="0"/>
                  </a:lnTo>
                  <a:lnTo>
                    <a:pt x="535381" y="0"/>
                  </a:lnTo>
                  <a:lnTo>
                    <a:pt x="535381" y="22860"/>
                  </a:lnTo>
                  <a:lnTo>
                    <a:pt x="535381" y="134620"/>
                  </a:lnTo>
                  <a:lnTo>
                    <a:pt x="22275" y="134620"/>
                  </a:lnTo>
                  <a:lnTo>
                    <a:pt x="22275" y="22860"/>
                  </a:lnTo>
                  <a:lnTo>
                    <a:pt x="535381" y="2286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1404"/>
                  </a:lnTo>
                  <a:lnTo>
                    <a:pt x="0" y="22567"/>
                  </a:lnTo>
                  <a:lnTo>
                    <a:pt x="0" y="156210"/>
                  </a:lnTo>
                  <a:lnTo>
                    <a:pt x="11163" y="156210"/>
                  </a:lnTo>
                  <a:lnTo>
                    <a:pt x="11163" y="145364"/>
                  </a:lnTo>
                  <a:lnTo>
                    <a:pt x="535381" y="145364"/>
                  </a:lnTo>
                  <a:lnTo>
                    <a:pt x="557657" y="145364"/>
                  </a:lnTo>
                  <a:lnTo>
                    <a:pt x="1092885" y="145364"/>
                  </a:lnTo>
                  <a:lnTo>
                    <a:pt x="1092885" y="144792"/>
                  </a:lnTo>
                  <a:lnTo>
                    <a:pt x="1081735" y="144792"/>
                  </a:lnTo>
                  <a:lnTo>
                    <a:pt x="1081735" y="134620"/>
                  </a:lnTo>
                  <a:lnTo>
                    <a:pt x="1081735" y="22860"/>
                  </a:lnTo>
                  <a:lnTo>
                    <a:pt x="1092885" y="22860"/>
                  </a:lnTo>
                  <a:lnTo>
                    <a:pt x="1092885" y="22567"/>
                  </a:lnTo>
                  <a:lnTo>
                    <a:pt x="1092885" y="11404"/>
                  </a:lnTo>
                  <a:lnTo>
                    <a:pt x="1092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0">
              <a:extLst>
                <a:ext uri="{FF2B5EF4-FFF2-40B4-BE49-F238E27FC236}">
                  <a16:creationId xmlns:a16="http://schemas.microsoft.com/office/drawing/2014/main" id="{CD2DB408-0D6D-44A4-A95D-A9AAAEB099AF}"/>
                </a:ext>
              </a:extLst>
            </p:cNvPr>
            <p:cNvSpPr/>
            <p:nvPr/>
          </p:nvSpPr>
          <p:spPr>
            <a:xfrm>
              <a:off x="7390561" y="3548354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1">
              <a:extLst>
                <a:ext uri="{FF2B5EF4-FFF2-40B4-BE49-F238E27FC236}">
                  <a16:creationId xmlns:a16="http://schemas.microsoft.com/office/drawing/2014/main" id="{7D221518-577B-4462-83D8-01EBD4FC3103}"/>
                </a:ext>
              </a:extLst>
            </p:cNvPr>
            <p:cNvSpPr/>
            <p:nvPr/>
          </p:nvSpPr>
          <p:spPr>
            <a:xfrm>
              <a:off x="7379449" y="3536949"/>
              <a:ext cx="558165" cy="145415"/>
            </a:xfrm>
            <a:custGeom>
              <a:avLst/>
              <a:gdLst/>
              <a:ahLst/>
              <a:cxnLst/>
              <a:rect l="l" t="t" r="r" b="b"/>
              <a:pathLst>
                <a:path w="558165" h="145414">
                  <a:moveTo>
                    <a:pt x="557606" y="0"/>
                  </a:moveTo>
                  <a:lnTo>
                    <a:pt x="535178" y="0"/>
                  </a:lnTo>
                  <a:lnTo>
                    <a:pt x="535178" y="22860"/>
                  </a:lnTo>
                  <a:lnTo>
                    <a:pt x="535178" y="134620"/>
                  </a:lnTo>
                  <a:lnTo>
                    <a:pt x="22263" y="134620"/>
                  </a:lnTo>
                  <a:lnTo>
                    <a:pt x="22263" y="22860"/>
                  </a:lnTo>
                  <a:lnTo>
                    <a:pt x="535178" y="22860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1404"/>
                  </a:lnTo>
                  <a:lnTo>
                    <a:pt x="0" y="22860"/>
                  </a:lnTo>
                  <a:lnTo>
                    <a:pt x="0" y="134620"/>
                  </a:lnTo>
                  <a:lnTo>
                    <a:pt x="0" y="144792"/>
                  </a:lnTo>
                  <a:lnTo>
                    <a:pt x="0" y="145364"/>
                  </a:lnTo>
                  <a:lnTo>
                    <a:pt x="557606" y="145364"/>
                  </a:lnTo>
                  <a:lnTo>
                    <a:pt x="557606" y="144792"/>
                  </a:lnTo>
                  <a:lnTo>
                    <a:pt x="546493" y="144792"/>
                  </a:lnTo>
                  <a:lnTo>
                    <a:pt x="546493" y="134620"/>
                  </a:lnTo>
                  <a:lnTo>
                    <a:pt x="546493" y="22860"/>
                  </a:lnTo>
                  <a:lnTo>
                    <a:pt x="557606" y="22860"/>
                  </a:lnTo>
                  <a:lnTo>
                    <a:pt x="557606" y="11404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2">
              <a:extLst>
                <a:ext uri="{FF2B5EF4-FFF2-40B4-BE49-F238E27FC236}">
                  <a16:creationId xmlns:a16="http://schemas.microsoft.com/office/drawing/2014/main" id="{69190ACE-3610-4C23-B2BF-FCAEF0CAF4DB}"/>
                </a:ext>
              </a:extLst>
            </p:cNvPr>
            <p:cNvSpPr/>
            <p:nvPr/>
          </p:nvSpPr>
          <p:spPr>
            <a:xfrm>
              <a:off x="7925942" y="3548354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3">
              <a:extLst>
                <a:ext uri="{FF2B5EF4-FFF2-40B4-BE49-F238E27FC236}">
                  <a16:creationId xmlns:a16="http://schemas.microsoft.com/office/drawing/2014/main" id="{3F8E5FA7-538D-48F0-B833-A981EC22F6EA}"/>
                </a:ext>
              </a:extLst>
            </p:cNvPr>
            <p:cNvSpPr/>
            <p:nvPr/>
          </p:nvSpPr>
          <p:spPr>
            <a:xfrm>
              <a:off x="7914627" y="3536949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2860"/>
                  </a:lnTo>
                  <a:lnTo>
                    <a:pt x="535381" y="134620"/>
                  </a:lnTo>
                  <a:lnTo>
                    <a:pt x="22428" y="134620"/>
                  </a:lnTo>
                  <a:lnTo>
                    <a:pt x="22428" y="22860"/>
                  </a:lnTo>
                  <a:lnTo>
                    <a:pt x="535381" y="2286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134620"/>
                  </a:lnTo>
                  <a:lnTo>
                    <a:pt x="0" y="144792"/>
                  </a:lnTo>
                  <a:lnTo>
                    <a:pt x="0" y="145351"/>
                  </a:lnTo>
                  <a:lnTo>
                    <a:pt x="0" y="156210"/>
                  </a:lnTo>
                  <a:lnTo>
                    <a:pt x="11315" y="156210"/>
                  </a:lnTo>
                  <a:lnTo>
                    <a:pt x="11315" y="145351"/>
                  </a:lnTo>
                  <a:lnTo>
                    <a:pt x="546544" y="145351"/>
                  </a:lnTo>
                  <a:lnTo>
                    <a:pt x="546557" y="156210"/>
                  </a:lnTo>
                  <a:lnTo>
                    <a:pt x="557657" y="156210"/>
                  </a:lnTo>
                  <a:lnTo>
                    <a:pt x="557657" y="145351"/>
                  </a:lnTo>
                  <a:lnTo>
                    <a:pt x="557657" y="144792"/>
                  </a:lnTo>
                  <a:lnTo>
                    <a:pt x="557657" y="134620"/>
                  </a:lnTo>
                  <a:lnTo>
                    <a:pt x="557657" y="134239"/>
                  </a:lnTo>
                  <a:lnTo>
                    <a:pt x="557657" y="2286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4">
              <a:extLst>
                <a:ext uri="{FF2B5EF4-FFF2-40B4-BE49-F238E27FC236}">
                  <a16:creationId xmlns:a16="http://schemas.microsoft.com/office/drawing/2014/main" id="{C5CAA322-7978-4181-A976-C1BF2D03696A}"/>
                </a:ext>
              </a:extLst>
            </p:cNvPr>
            <p:cNvSpPr/>
            <p:nvPr/>
          </p:nvSpPr>
          <p:spPr>
            <a:xfrm>
              <a:off x="6319989" y="3682301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5">
              <a:extLst>
                <a:ext uri="{FF2B5EF4-FFF2-40B4-BE49-F238E27FC236}">
                  <a16:creationId xmlns:a16="http://schemas.microsoft.com/office/drawing/2014/main" id="{1384C2C9-D875-4797-89EB-A8FFDF70ED13}"/>
                </a:ext>
              </a:extLst>
            </p:cNvPr>
            <p:cNvSpPr/>
            <p:nvPr/>
          </p:nvSpPr>
          <p:spPr>
            <a:xfrm>
              <a:off x="6308826" y="3671569"/>
              <a:ext cx="558165" cy="156845"/>
            </a:xfrm>
            <a:custGeom>
              <a:avLst/>
              <a:gdLst/>
              <a:ahLst/>
              <a:cxnLst/>
              <a:rect l="l" t="t" r="r" b="b"/>
              <a:pathLst>
                <a:path w="558165" h="156845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0731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0" y="156222"/>
                  </a:lnTo>
                  <a:lnTo>
                    <a:pt x="11163" y="156222"/>
                  </a:lnTo>
                  <a:lnTo>
                    <a:pt x="11163" y="144780"/>
                  </a:lnTo>
                  <a:lnTo>
                    <a:pt x="535381" y="144780"/>
                  </a:lnTo>
                  <a:lnTo>
                    <a:pt x="546493" y="144780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57" y="21590"/>
                  </a:lnTo>
                  <a:lnTo>
                    <a:pt x="557657" y="10731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6">
              <a:extLst>
                <a:ext uri="{FF2B5EF4-FFF2-40B4-BE49-F238E27FC236}">
                  <a16:creationId xmlns:a16="http://schemas.microsoft.com/office/drawing/2014/main" id="{10B0B3A2-C699-4515-8E81-AD7B476A50AA}"/>
                </a:ext>
              </a:extLst>
            </p:cNvPr>
            <p:cNvSpPr/>
            <p:nvPr/>
          </p:nvSpPr>
          <p:spPr>
            <a:xfrm>
              <a:off x="6855320" y="3682301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7">
              <a:extLst>
                <a:ext uri="{FF2B5EF4-FFF2-40B4-BE49-F238E27FC236}">
                  <a16:creationId xmlns:a16="http://schemas.microsoft.com/office/drawing/2014/main" id="{449DC676-9E2B-4F5C-A495-E940CB3B5F86}"/>
                </a:ext>
              </a:extLst>
            </p:cNvPr>
            <p:cNvSpPr/>
            <p:nvPr/>
          </p:nvSpPr>
          <p:spPr>
            <a:xfrm>
              <a:off x="6844208" y="3671569"/>
              <a:ext cx="557530" cy="144780"/>
            </a:xfrm>
            <a:custGeom>
              <a:avLst/>
              <a:gdLst/>
              <a:ahLst/>
              <a:cxnLst/>
              <a:rect l="l" t="t" r="r" b="b"/>
              <a:pathLst>
                <a:path w="557529" h="144779">
                  <a:moveTo>
                    <a:pt x="557504" y="0"/>
                  </a:moveTo>
                  <a:lnTo>
                    <a:pt x="535241" y="0"/>
                  </a:lnTo>
                  <a:lnTo>
                    <a:pt x="535241" y="21590"/>
                  </a:lnTo>
                  <a:lnTo>
                    <a:pt x="53524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241" y="21590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0731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241" y="144780"/>
                  </a:lnTo>
                  <a:lnTo>
                    <a:pt x="546354" y="144780"/>
                  </a:lnTo>
                  <a:lnTo>
                    <a:pt x="546354" y="133350"/>
                  </a:lnTo>
                  <a:lnTo>
                    <a:pt x="546354" y="21590"/>
                  </a:lnTo>
                  <a:lnTo>
                    <a:pt x="557504" y="21590"/>
                  </a:lnTo>
                  <a:lnTo>
                    <a:pt x="557504" y="10731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8">
              <a:extLst>
                <a:ext uri="{FF2B5EF4-FFF2-40B4-BE49-F238E27FC236}">
                  <a16:creationId xmlns:a16="http://schemas.microsoft.com/office/drawing/2014/main" id="{7F8BA3B7-968A-49E2-A096-D03685AA7DE2}"/>
                </a:ext>
              </a:extLst>
            </p:cNvPr>
            <p:cNvSpPr/>
            <p:nvPr/>
          </p:nvSpPr>
          <p:spPr>
            <a:xfrm>
              <a:off x="7390561" y="3682301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9">
              <a:extLst>
                <a:ext uri="{FF2B5EF4-FFF2-40B4-BE49-F238E27FC236}">
                  <a16:creationId xmlns:a16="http://schemas.microsoft.com/office/drawing/2014/main" id="{320B1ECB-CF8A-41C0-A4C9-8553A2026B0E}"/>
                </a:ext>
              </a:extLst>
            </p:cNvPr>
            <p:cNvSpPr/>
            <p:nvPr/>
          </p:nvSpPr>
          <p:spPr>
            <a:xfrm>
              <a:off x="7379449" y="3671569"/>
              <a:ext cx="558165" cy="144780"/>
            </a:xfrm>
            <a:custGeom>
              <a:avLst/>
              <a:gdLst/>
              <a:ahLst/>
              <a:cxnLst/>
              <a:rect l="l" t="t" r="r" b="b"/>
              <a:pathLst>
                <a:path w="558165" h="144779">
                  <a:moveTo>
                    <a:pt x="557606" y="0"/>
                  </a:moveTo>
                  <a:lnTo>
                    <a:pt x="535178" y="0"/>
                  </a:lnTo>
                  <a:lnTo>
                    <a:pt x="535178" y="21590"/>
                  </a:lnTo>
                  <a:lnTo>
                    <a:pt x="535178" y="133350"/>
                  </a:lnTo>
                  <a:lnTo>
                    <a:pt x="22263" y="133350"/>
                  </a:lnTo>
                  <a:lnTo>
                    <a:pt x="22263" y="21590"/>
                  </a:lnTo>
                  <a:lnTo>
                    <a:pt x="535178" y="21590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0731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178" y="144780"/>
                  </a:lnTo>
                  <a:lnTo>
                    <a:pt x="546493" y="144780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06" y="21590"/>
                  </a:lnTo>
                  <a:lnTo>
                    <a:pt x="557606" y="10731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70">
              <a:extLst>
                <a:ext uri="{FF2B5EF4-FFF2-40B4-BE49-F238E27FC236}">
                  <a16:creationId xmlns:a16="http://schemas.microsoft.com/office/drawing/2014/main" id="{E9918022-54DD-46FF-A87B-27C37F783316}"/>
                </a:ext>
              </a:extLst>
            </p:cNvPr>
            <p:cNvSpPr/>
            <p:nvPr/>
          </p:nvSpPr>
          <p:spPr>
            <a:xfrm>
              <a:off x="7925942" y="3682301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1">
              <a:extLst>
                <a:ext uri="{FF2B5EF4-FFF2-40B4-BE49-F238E27FC236}">
                  <a16:creationId xmlns:a16="http://schemas.microsoft.com/office/drawing/2014/main" id="{88929A00-3342-4E4A-936D-1EBD04682E18}"/>
                </a:ext>
              </a:extLst>
            </p:cNvPr>
            <p:cNvSpPr/>
            <p:nvPr/>
          </p:nvSpPr>
          <p:spPr>
            <a:xfrm>
              <a:off x="7914627" y="3671569"/>
              <a:ext cx="558165" cy="156845"/>
            </a:xfrm>
            <a:custGeom>
              <a:avLst/>
              <a:gdLst/>
              <a:ahLst/>
              <a:cxnLst/>
              <a:rect l="l" t="t" r="r" b="b"/>
              <a:pathLst>
                <a:path w="558165" h="156845">
                  <a:moveTo>
                    <a:pt x="557657" y="144780"/>
                  </a:moveTo>
                  <a:lnTo>
                    <a:pt x="546557" y="144780"/>
                  </a:lnTo>
                  <a:lnTo>
                    <a:pt x="546557" y="156222"/>
                  </a:lnTo>
                  <a:lnTo>
                    <a:pt x="557657" y="156222"/>
                  </a:lnTo>
                  <a:lnTo>
                    <a:pt x="557657" y="144780"/>
                  </a:lnTo>
                  <a:close/>
                </a:path>
                <a:path w="558165" h="156845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428" y="133350"/>
                  </a:lnTo>
                  <a:lnTo>
                    <a:pt x="22428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80"/>
                  </a:lnTo>
                  <a:lnTo>
                    <a:pt x="535381" y="144780"/>
                  </a:lnTo>
                  <a:lnTo>
                    <a:pt x="546544" y="144780"/>
                  </a:lnTo>
                  <a:lnTo>
                    <a:pt x="557657" y="144678"/>
                  </a:lnTo>
                  <a:lnTo>
                    <a:pt x="557657" y="133565"/>
                  </a:lnTo>
                  <a:lnTo>
                    <a:pt x="546544" y="133565"/>
                  </a:lnTo>
                  <a:lnTo>
                    <a:pt x="546544" y="133350"/>
                  </a:lnTo>
                  <a:lnTo>
                    <a:pt x="557657" y="133350"/>
                  </a:lnTo>
                  <a:lnTo>
                    <a:pt x="557657" y="2159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72">
              <a:extLst>
                <a:ext uri="{FF2B5EF4-FFF2-40B4-BE49-F238E27FC236}">
                  <a16:creationId xmlns:a16="http://schemas.microsoft.com/office/drawing/2014/main" id="{D4F65C52-18AE-4B0E-8245-B310138C934B}"/>
                </a:ext>
              </a:extLst>
            </p:cNvPr>
            <p:cNvSpPr/>
            <p:nvPr/>
          </p:nvSpPr>
          <p:spPr>
            <a:xfrm>
              <a:off x="6319989" y="3816248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73">
              <a:extLst>
                <a:ext uri="{FF2B5EF4-FFF2-40B4-BE49-F238E27FC236}">
                  <a16:creationId xmlns:a16="http://schemas.microsoft.com/office/drawing/2014/main" id="{63E0CF01-EB5B-4714-8EF4-4318FF3D21BE}"/>
                </a:ext>
              </a:extLst>
            </p:cNvPr>
            <p:cNvSpPr/>
            <p:nvPr/>
          </p:nvSpPr>
          <p:spPr>
            <a:xfrm>
              <a:off x="6308826" y="3804919"/>
              <a:ext cx="558165" cy="156845"/>
            </a:xfrm>
            <a:custGeom>
              <a:avLst/>
              <a:gdLst/>
              <a:ahLst/>
              <a:cxnLst/>
              <a:rect l="l" t="t" r="r" b="b"/>
              <a:pathLst>
                <a:path w="558165" h="156845">
                  <a:moveTo>
                    <a:pt x="557657" y="0"/>
                  </a:moveTo>
                  <a:lnTo>
                    <a:pt x="535381" y="0"/>
                  </a:lnTo>
                  <a:lnTo>
                    <a:pt x="535381" y="22872"/>
                  </a:lnTo>
                  <a:lnTo>
                    <a:pt x="535381" y="134632"/>
                  </a:lnTo>
                  <a:lnTo>
                    <a:pt x="22275" y="134632"/>
                  </a:lnTo>
                  <a:lnTo>
                    <a:pt x="22275" y="22872"/>
                  </a:lnTo>
                  <a:lnTo>
                    <a:pt x="535381" y="22872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1328"/>
                  </a:lnTo>
                  <a:lnTo>
                    <a:pt x="0" y="22872"/>
                  </a:lnTo>
                  <a:lnTo>
                    <a:pt x="0" y="134632"/>
                  </a:lnTo>
                  <a:lnTo>
                    <a:pt x="0" y="144780"/>
                  </a:lnTo>
                  <a:lnTo>
                    <a:pt x="0" y="145288"/>
                  </a:lnTo>
                  <a:lnTo>
                    <a:pt x="0" y="156222"/>
                  </a:lnTo>
                  <a:lnTo>
                    <a:pt x="11163" y="156222"/>
                  </a:lnTo>
                  <a:lnTo>
                    <a:pt x="11163" y="145288"/>
                  </a:lnTo>
                  <a:lnTo>
                    <a:pt x="557657" y="145288"/>
                  </a:lnTo>
                  <a:lnTo>
                    <a:pt x="557657" y="144780"/>
                  </a:lnTo>
                  <a:lnTo>
                    <a:pt x="546493" y="144780"/>
                  </a:lnTo>
                  <a:lnTo>
                    <a:pt x="546493" y="134632"/>
                  </a:lnTo>
                  <a:lnTo>
                    <a:pt x="546493" y="22872"/>
                  </a:lnTo>
                  <a:lnTo>
                    <a:pt x="557657" y="22872"/>
                  </a:lnTo>
                  <a:lnTo>
                    <a:pt x="557657" y="11328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4">
              <a:extLst>
                <a:ext uri="{FF2B5EF4-FFF2-40B4-BE49-F238E27FC236}">
                  <a16:creationId xmlns:a16="http://schemas.microsoft.com/office/drawing/2014/main" id="{D7206A02-B602-405F-AA46-053BEF11C519}"/>
                </a:ext>
              </a:extLst>
            </p:cNvPr>
            <p:cNvSpPr/>
            <p:nvPr/>
          </p:nvSpPr>
          <p:spPr>
            <a:xfrm>
              <a:off x="6855320" y="3816248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956912F8-7181-480D-8310-1CF30AB90BAD}"/>
                </a:ext>
              </a:extLst>
            </p:cNvPr>
            <p:cNvSpPr/>
            <p:nvPr/>
          </p:nvSpPr>
          <p:spPr>
            <a:xfrm>
              <a:off x="6844208" y="3804919"/>
              <a:ext cx="557530" cy="145415"/>
            </a:xfrm>
            <a:custGeom>
              <a:avLst/>
              <a:gdLst/>
              <a:ahLst/>
              <a:cxnLst/>
              <a:rect l="l" t="t" r="r" b="b"/>
              <a:pathLst>
                <a:path w="557529" h="145414">
                  <a:moveTo>
                    <a:pt x="557504" y="0"/>
                  </a:moveTo>
                  <a:lnTo>
                    <a:pt x="535241" y="0"/>
                  </a:lnTo>
                  <a:lnTo>
                    <a:pt x="535241" y="22872"/>
                  </a:lnTo>
                  <a:lnTo>
                    <a:pt x="535241" y="134632"/>
                  </a:lnTo>
                  <a:lnTo>
                    <a:pt x="22275" y="134632"/>
                  </a:lnTo>
                  <a:lnTo>
                    <a:pt x="22275" y="22872"/>
                  </a:lnTo>
                  <a:lnTo>
                    <a:pt x="535241" y="22872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1328"/>
                  </a:lnTo>
                  <a:lnTo>
                    <a:pt x="0" y="22872"/>
                  </a:lnTo>
                  <a:lnTo>
                    <a:pt x="0" y="134632"/>
                  </a:lnTo>
                  <a:lnTo>
                    <a:pt x="0" y="144780"/>
                  </a:lnTo>
                  <a:lnTo>
                    <a:pt x="0" y="145288"/>
                  </a:lnTo>
                  <a:lnTo>
                    <a:pt x="557504" y="145288"/>
                  </a:lnTo>
                  <a:lnTo>
                    <a:pt x="557504" y="144780"/>
                  </a:lnTo>
                  <a:lnTo>
                    <a:pt x="546354" y="144780"/>
                  </a:lnTo>
                  <a:lnTo>
                    <a:pt x="546354" y="134632"/>
                  </a:lnTo>
                  <a:lnTo>
                    <a:pt x="546354" y="22872"/>
                  </a:lnTo>
                  <a:lnTo>
                    <a:pt x="557504" y="22872"/>
                  </a:lnTo>
                  <a:lnTo>
                    <a:pt x="557504" y="11328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6">
              <a:extLst>
                <a:ext uri="{FF2B5EF4-FFF2-40B4-BE49-F238E27FC236}">
                  <a16:creationId xmlns:a16="http://schemas.microsoft.com/office/drawing/2014/main" id="{4D03ABBD-7E1F-4B19-B3C7-A6EA5ACA85E4}"/>
                </a:ext>
              </a:extLst>
            </p:cNvPr>
            <p:cNvSpPr/>
            <p:nvPr/>
          </p:nvSpPr>
          <p:spPr>
            <a:xfrm>
              <a:off x="7390561" y="3816248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7">
              <a:extLst>
                <a:ext uri="{FF2B5EF4-FFF2-40B4-BE49-F238E27FC236}">
                  <a16:creationId xmlns:a16="http://schemas.microsoft.com/office/drawing/2014/main" id="{734F3360-4382-4439-AD9D-F577472F3660}"/>
                </a:ext>
              </a:extLst>
            </p:cNvPr>
            <p:cNvSpPr/>
            <p:nvPr/>
          </p:nvSpPr>
          <p:spPr>
            <a:xfrm>
              <a:off x="7379449" y="3804919"/>
              <a:ext cx="558165" cy="145415"/>
            </a:xfrm>
            <a:custGeom>
              <a:avLst/>
              <a:gdLst/>
              <a:ahLst/>
              <a:cxnLst/>
              <a:rect l="l" t="t" r="r" b="b"/>
              <a:pathLst>
                <a:path w="558165" h="145414">
                  <a:moveTo>
                    <a:pt x="557606" y="0"/>
                  </a:moveTo>
                  <a:lnTo>
                    <a:pt x="535178" y="0"/>
                  </a:lnTo>
                  <a:lnTo>
                    <a:pt x="535178" y="22872"/>
                  </a:lnTo>
                  <a:lnTo>
                    <a:pt x="535178" y="134632"/>
                  </a:lnTo>
                  <a:lnTo>
                    <a:pt x="22263" y="134632"/>
                  </a:lnTo>
                  <a:lnTo>
                    <a:pt x="22263" y="22872"/>
                  </a:lnTo>
                  <a:lnTo>
                    <a:pt x="535178" y="22872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1328"/>
                  </a:lnTo>
                  <a:lnTo>
                    <a:pt x="0" y="22872"/>
                  </a:lnTo>
                  <a:lnTo>
                    <a:pt x="0" y="134632"/>
                  </a:lnTo>
                  <a:lnTo>
                    <a:pt x="0" y="144780"/>
                  </a:lnTo>
                  <a:lnTo>
                    <a:pt x="0" y="145288"/>
                  </a:lnTo>
                  <a:lnTo>
                    <a:pt x="557606" y="145288"/>
                  </a:lnTo>
                  <a:lnTo>
                    <a:pt x="557606" y="144780"/>
                  </a:lnTo>
                  <a:lnTo>
                    <a:pt x="546493" y="144780"/>
                  </a:lnTo>
                  <a:lnTo>
                    <a:pt x="546493" y="134632"/>
                  </a:lnTo>
                  <a:lnTo>
                    <a:pt x="546493" y="22872"/>
                  </a:lnTo>
                  <a:lnTo>
                    <a:pt x="557606" y="22872"/>
                  </a:lnTo>
                  <a:lnTo>
                    <a:pt x="557606" y="11328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8">
              <a:extLst>
                <a:ext uri="{FF2B5EF4-FFF2-40B4-BE49-F238E27FC236}">
                  <a16:creationId xmlns:a16="http://schemas.microsoft.com/office/drawing/2014/main" id="{8742C20F-7725-4F05-B296-D9E1F9D972AF}"/>
                </a:ext>
              </a:extLst>
            </p:cNvPr>
            <p:cNvSpPr/>
            <p:nvPr/>
          </p:nvSpPr>
          <p:spPr>
            <a:xfrm>
              <a:off x="7925942" y="3816248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9">
              <a:extLst>
                <a:ext uri="{FF2B5EF4-FFF2-40B4-BE49-F238E27FC236}">
                  <a16:creationId xmlns:a16="http://schemas.microsoft.com/office/drawing/2014/main" id="{D26CD71A-5DB7-4AB0-9C62-88716988FC82}"/>
                </a:ext>
              </a:extLst>
            </p:cNvPr>
            <p:cNvSpPr/>
            <p:nvPr/>
          </p:nvSpPr>
          <p:spPr>
            <a:xfrm>
              <a:off x="7914627" y="3804919"/>
              <a:ext cx="558165" cy="156845"/>
            </a:xfrm>
            <a:custGeom>
              <a:avLst/>
              <a:gdLst/>
              <a:ahLst/>
              <a:cxnLst/>
              <a:rect l="l" t="t" r="r" b="b"/>
              <a:pathLst>
                <a:path w="558165" h="156845">
                  <a:moveTo>
                    <a:pt x="557657" y="0"/>
                  </a:moveTo>
                  <a:lnTo>
                    <a:pt x="535381" y="0"/>
                  </a:lnTo>
                  <a:lnTo>
                    <a:pt x="535381" y="22872"/>
                  </a:lnTo>
                  <a:lnTo>
                    <a:pt x="535381" y="134632"/>
                  </a:lnTo>
                  <a:lnTo>
                    <a:pt x="22428" y="134632"/>
                  </a:lnTo>
                  <a:lnTo>
                    <a:pt x="22428" y="22872"/>
                  </a:lnTo>
                  <a:lnTo>
                    <a:pt x="535381" y="22872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2872"/>
                  </a:lnTo>
                  <a:lnTo>
                    <a:pt x="0" y="134632"/>
                  </a:lnTo>
                  <a:lnTo>
                    <a:pt x="0" y="144780"/>
                  </a:lnTo>
                  <a:lnTo>
                    <a:pt x="0" y="145275"/>
                  </a:lnTo>
                  <a:lnTo>
                    <a:pt x="0" y="156222"/>
                  </a:lnTo>
                  <a:lnTo>
                    <a:pt x="11315" y="156222"/>
                  </a:lnTo>
                  <a:lnTo>
                    <a:pt x="11315" y="145275"/>
                  </a:lnTo>
                  <a:lnTo>
                    <a:pt x="546544" y="145275"/>
                  </a:lnTo>
                  <a:lnTo>
                    <a:pt x="546557" y="156222"/>
                  </a:lnTo>
                  <a:lnTo>
                    <a:pt x="557657" y="156222"/>
                  </a:lnTo>
                  <a:lnTo>
                    <a:pt x="557657" y="145275"/>
                  </a:lnTo>
                  <a:lnTo>
                    <a:pt x="557657" y="144780"/>
                  </a:lnTo>
                  <a:lnTo>
                    <a:pt x="557657" y="134632"/>
                  </a:lnTo>
                  <a:lnTo>
                    <a:pt x="557657" y="134162"/>
                  </a:lnTo>
                  <a:lnTo>
                    <a:pt x="557657" y="22872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0">
              <a:extLst>
                <a:ext uri="{FF2B5EF4-FFF2-40B4-BE49-F238E27FC236}">
                  <a16:creationId xmlns:a16="http://schemas.microsoft.com/office/drawing/2014/main" id="{F7BA71F0-6680-44E9-BD08-A6D71008AF51}"/>
                </a:ext>
              </a:extLst>
            </p:cNvPr>
            <p:cNvSpPr/>
            <p:nvPr/>
          </p:nvSpPr>
          <p:spPr>
            <a:xfrm>
              <a:off x="6319989" y="3950195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30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30" y="0"/>
                  </a:lnTo>
                  <a:lnTo>
                    <a:pt x="535330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81">
              <a:extLst>
                <a:ext uri="{FF2B5EF4-FFF2-40B4-BE49-F238E27FC236}">
                  <a16:creationId xmlns:a16="http://schemas.microsoft.com/office/drawing/2014/main" id="{059894C0-DBD0-4623-BB76-DEA707A6A90C}"/>
                </a:ext>
              </a:extLst>
            </p:cNvPr>
            <p:cNvSpPr/>
            <p:nvPr/>
          </p:nvSpPr>
          <p:spPr>
            <a:xfrm>
              <a:off x="6308826" y="3939552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10642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67"/>
                  </a:lnTo>
                  <a:lnTo>
                    <a:pt x="0" y="156197"/>
                  </a:lnTo>
                  <a:lnTo>
                    <a:pt x="557657" y="156197"/>
                  </a:lnTo>
                  <a:lnTo>
                    <a:pt x="557657" y="144767"/>
                  </a:lnTo>
                  <a:lnTo>
                    <a:pt x="546493" y="144767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57" y="21590"/>
                  </a:lnTo>
                  <a:lnTo>
                    <a:pt x="557657" y="10642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82">
              <a:extLst>
                <a:ext uri="{FF2B5EF4-FFF2-40B4-BE49-F238E27FC236}">
                  <a16:creationId xmlns:a16="http://schemas.microsoft.com/office/drawing/2014/main" id="{1268CC43-66F6-4127-83DE-C1210CF584D1}"/>
                </a:ext>
              </a:extLst>
            </p:cNvPr>
            <p:cNvSpPr/>
            <p:nvPr/>
          </p:nvSpPr>
          <p:spPr>
            <a:xfrm>
              <a:off x="6855320" y="3950195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83">
              <a:extLst>
                <a:ext uri="{FF2B5EF4-FFF2-40B4-BE49-F238E27FC236}">
                  <a16:creationId xmlns:a16="http://schemas.microsoft.com/office/drawing/2014/main" id="{624C1BAC-7A08-4748-8A4B-79C018718E98}"/>
                </a:ext>
              </a:extLst>
            </p:cNvPr>
            <p:cNvSpPr/>
            <p:nvPr/>
          </p:nvSpPr>
          <p:spPr>
            <a:xfrm>
              <a:off x="6844208" y="3939552"/>
              <a:ext cx="557530" cy="156210"/>
            </a:xfrm>
            <a:custGeom>
              <a:avLst/>
              <a:gdLst/>
              <a:ahLst/>
              <a:cxnLst/>
              <a:rect l="l" t="t" r="r" b="b"/>
              <a:pathLst>
                <a:path w="557529" h="156210">
                  <a:moveTo>
                    <a:pt x="557504" y="0"/>
                  </a:moveTo>
                  <a:lnTo>
                    <a:pt x="535241" y="0"/>
                  </a:lnTo>
                  <a:lnTo>
                    <a:pt x="535241" y="21590"/>
                  </a:lnTo>
                  <a:lnTo>
                    <a:pt x="535241" y="133350"/>
                  </a:lnTo>
                  <a:lnTo>
                    <a:pt x="22275" y="133350"/>
                  </a:lnTo>
                  <a:lnTo>
                    <a:pt x="22275" y="21590"/>
                  </a:lnTo>
                  <a:lnTo>
                    <a:pt x="535241" y="21590"/>
                  </a:lnTo>
                  <a:lnTo>
                    <a:pt x="535241" y="0"/>
                  </a:lnTo>
                  <a:lnTo>
                    <a:pt x="0" y="0"/>
                  </a:lnTo>
                  <a:lnTo>
                    <a:pt x="0" y="10642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67"/>
                  </a:lnTo>
                  <a:lnTo>
                    <a:pt x="0" y="156197"/>
                  </a:lnTo>
                  <a:lnTo>
                    <a:pt x="557504" y="156197"/>
                  </a:lnTo>
                  <a:lnTo>
                    <a:pt x="557504" y="144767"/>
                  </a:lnTo>
                  <a:lnTo>
                    <a:pt x="546354" y="144767"/>
                  </a:lnTo>
                  <a:lnTo>
                    <a:pt x="546354" y="133350"/>
                  </a:lnTo>
                  <a:lnTo>
                    <a:pt x="546354" y="21590"/>
                  </a:lnTo>
                  <a:lnTo>
                    <a:pt x="557504" y="21590"/>
                  </a:lnTo>
                  <a:lnTo>
                    <a:pt x="557504" y="10642"/>
                  </a:lnTo>
                  <a:lnTo>
                    <a:pt x="557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4">
              <a:extLst>
                <a:ext uri="{FF2B5EF4-FFF2-40B4-BE49-F238E27FC236}">
                  <a16:creationId xmlns:a16="http://schemas.microsoft.com/office/drawing/2014/main" id="{87447029-EBB2-4ECD-86A5-F710E85DBFC1}"/>
                </a:ext>
              </a:extLst>
            </p:cNvPr>
            <p:cNvSpPr/>
            <p:nvPr/>
          </p:nvSpPr>
          <p:spPr>
            <a:xfrm>
              <a:off x="7390561" y="3950195"/>
              <a:ext cx="535940" cy="133985"/>
            </a:xfrm>
            <a:custGeom>
              <a:avLst/>
              <a:gdLst/>
              <a:ahLst/>
              <a:cxnLst/>
              <a:rect l="l" t="t" r="r" b="b"/>
              <a:pathLst>
                <a:path w="535940" h="133985">
                  <a:moveTo>
                    <a:pt x="53538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381" y="0"/>
                  </a:lnTo>
                  <a:lnTo>
                    <a:pt x="53538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85">
              <a:extLst>
                <a:ext uri="{FF2B5EF4-FFF2-40B4-BE49-F238E27FC236}">
                  <a16:creationId xmlns:a16="http://schemas.microsoft.com/office/drawing/2014/main" id="{2F914A19-B07A-4B21-99CF-946DC55D30B3}"/>
                </a:ext>
              </a:extLst>
            </p:cNvPr>
            <p:cNvSpPr/>
            <p:nvPr/>
          </p:nvSpPr>
          <p:spPr>
            <a:xfrm>
              <a:off x="7379449" y="3939552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06" y="0"/>
                  </a:moveTo>
                  <a:lnTo>
                    <a:pt x="535178" y="0"/>
                  </a:lnTo>
                  <a:lnTo>
                    <a:pt x="535178" y="21590"/>
                  </a:lnTo>
                  <a:lnTo>
                    <a:pt x="535178" y="133350"/>
                  </a:lnTo>
                  <a:lnTo>
                    <a:pt x="22263" y="133350"/>
                  </a:lnTo>
                  <a:lnTo>
                    <a:pt x="22263" y="21590"/>
                  </a:lnTo>
                  <a:lnTo>
                    <a:pt x="535178" y="21590"/>
                  </a:lnTo>
                  <a:lnTo>
                    <a:pt x="535178" y="0"/>
                  </a:lnTo>
                  <a:lnTo>
                    <a:pt x="0" y="0"/>
                  </a:lnTo>
                  <a:lnTo>
                    <a:pt x="0" y="10642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67"/>
                  </a:lnTo>
                  <a:lnTo>
                    <a:pt x="0" y="156197"/>
                  </a:lnTo>
                  <a:lnTo>
                    <a:pt x="557606" y="156197"/>
                  </a:lnTo>
                  <a:lnTo>
                    <a:pt x="557606" y="144767"/>
                  </a:lnTo>
                  <a:lnTo>
                    <a:pt x="546493" y="144767"/>
                  </a:lnTo>
                  <a:lnTo>
                    <a:pt x="546493" y="133350"/>
                  </a:lnTo>
                  <a:lnTo>
                    <a:pt x="546493" y="21590"/>
                  </a:lnTo>
                  <a:lnTo>
                    <a:pt x="557606" y="21590"/>
                  </a:lnTo>
                  <a:lnTo>
                    <a:pt x="557606" y="10642"/>
                  </a:lnTo>
                  <a:lnTo>
                    <a:pt x="557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6">
              <a:extLst>
                <a:ext uri="{FF2B5EF4-FFF2-40B4-BE49-F238E27FC236}">
                  <a16:creationId xmlns:a16="http://schemas.microsoft.com/office/drawing/2014/main" id="{A985B003-55C1-46F2-B45C-CBF1DF07082A}"/>
                </a:ext>
              </a:extLst>
            </p:cNvPr>
            <p:cNvSpPr/>
            <p:nvPr/>
          </p:nvSpPr>
          <p:spPr>
            <a:xfrm>
              <a:off x="7925942" y="3950195"/>
              <a:ext cx="535305" cy="133985"/>
            </a:xfrm>
            <a:custGeom>
              <a:avLst/>
              <a:gdLst/>
              <a:ahLst/>
              <a:cxnLst/>
              <a:rect l="l" t="t" r="r" b="b"/>
              <a:pathLst>
                <a:path w="535304" h="133985">
                  <a:moveTo>
                    <a:pt x="535241" y="133946"/>
                  </a:moveTo>
                  <a:lnTo>
                    <a:pt x="0" y="133946"/>
                  </a:lnTo>
                  <a:lnTo>
                    <a:pt x="0" y="0"/>
                  </a:lnTo>
                  <a:lnTo>
                    <a:pt x="535241" y="0"/>
                  </a:lnTo>
                  <a:lnTo>
                    <a:pt x="535241" y="13394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7">
              <a:extLst>
                <a:ext uri="{FF2B5EF4-FFF2-40B4-BE49-F238E27FC236}">
                  <a16:creationId xmlns:a16="http://schemas.microsoft.com/office/drawing/2014/main" id="{51D7923A-A418-4F5E-8BA7-7B0B1265CF5D}"/>
                </a:ext>
              </a:extLst>
            </p:cNvPr>
            <p:cNvSpPr/>
            <p:nvPr/>
          </p:nvSpPr>
          <p:spPr>
            <a:xfrm>
              <a:off x="7914627" y="3939552"/>
              <a:ext cx="558165" cy="156210"/>
            </a:xfrm>
            <a:custGeom>
              <a:avLst/>
              <a:gdLst/>
              <a:ahLst/>
              <a:cxnLst/>
              <a:rect l="l" t="t" r="r" b="b"/>
              <a:pathLst>
                <a:path w="558165" h="156210">
                  <a:moveTo>
                    <a:pt x="557657" y="0"/>
                  </a:moveTo>
                  <a:lnTo>
                    <a:pt x="535381" y="0"/>
                  </a:lnTo>
                  <a:lnTo>
                    <a:pt x="535381" y="21590"/>
                  </a:lnTo>
                  <a:lnTo>
                    <a:pt x="535381" y="133350"/>
                  </a:lnTo>
                  <a:lnTo>
                    <a:pt x="22428" y="133350"/>
                  </a:lnTo>
                  <a:lnTo>
                    <a:pt x="22428" y="21590"/>
                  </a:lnTo>
                  <a:lnTo>
                    <a:pt x="535381" y="21590"/>
                  </a:lnTo>
                  <a:lnTo>
                    <a:pt x="535381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3350"/>
                  </a:lnTo>
                  <a:lnTo>
                    <a:pt x="0" y="144767"/>
                  </a:lnTo>
                  <a:lnTo>
                    <a:pt x="0" y="156197"/>
                  </a:lnTo>
                  <a:lnTo>
                    <a:pt x="557657" y="156197"/>
                  </a:lnTo>
                  <a:lnTo>
                    <a:pt x="557657" y="144767"/>
                  </a:lnTo>
                  <a:lnTo>
                    <a:pt x="546544" y="144767"/>
                  </a:lnTo>
                  <a:lnTo>
                    <a:pt x="546544" y="144589"/>
                  </a:lnTo>
                  <a:lnTo>
                    <a:pt x="557657" y="144589"/>
                  </a:lnTo>
                  <a:lnTo>
                    <a:pt x="557657" y="133477"/>
                  </a:lnTo>
                  <a:lnTo>
                    <a:pt x="546544" y="133477"/>
                  </a:lnTo>
                  <a:lnTo>
                    <a:pt x="546544" y="133350"/>
                  </a:lnTo>
                  <a:lnTo>
                    <a:pt x="557657" y="133350"/>
                  </a:lnTo>
                  <a:lnTo>
                    <a:pt x="557657" y="21590"/>
                  </a:lnTo>
                  <a:lnTo>
                    <a:pt x="557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8">
              <a:extLst>
                <a:ext uri="{FF2B5EF4-FFF2-40B4-BE49-F238E27FC236}">
                  <a16:creationId xmlns:a16="http://schemas.microsoft.com/office/drawing/2014/main" id="{928C49E6-C82A-41ED-9DFE-D2F0A6D9DE71}"/>
                </a:ext>
              </a:extLst>
            </p:cNvPr>
            <p:cNvSpPr/>
            <p:nvPr/>
          </p:nvSpPr>
          <p:spPr>
            <a:xfrm>
              <a:off x="7390561" y="2897136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39">
                  <a:moveTo>
                    <a:pt x="11150" y="14935"/>
                  </a:moveTo>
                  <a:lnTo>
                    <a:pt x="3759" y="14935"/>
                  </a:lnTo>
                  <a:lnTo>
                    <a:pt x="0" y="11163"/>
                  </a:lnTo>
                  <a:lnTo>
                    <a:pt x="0" y="3771"/>
                  </a:lnTo>
                  <a:lnTo>
                    <a:pt x="3759" y="0"/>
                  </a:lnTo>
                  <a:lnTo>
                    <a:pt x="11150" y="0"/>
                  </a:lnTo>
                  <a:lnTo>
                    <a:pt x="18643" y="3771"/>
                  </a:lnTo>
                  <a:lnTo>
                    <a:pt x="18643" y="11163"/>
                  </a:lnTo>
                  <a:lnTo>
                    <a:pt x="11150" y="14935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9">
              <a:extLst>
                <a:ext uri="{FF2B5EF4-FFF2-40B4-BE49-F238E27FC236}">
                  <a16:creationId xmlns:a16="http://schemas.microsoft.com/office/drawing/2014/main" id="{059ABA6D-4CDD-42CC-8B9D-FCC29199E960}"/>
                </a:ext>
              </a:extLst>
            </p:cNvPr>
            <p:cNvSpPr/>
            <p:nvPr/>
          </p:nvSpPr>
          <p:spPr>
            <a:xfrm>
              <a:off x="7379449" y="2886024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18643" y="37160"/>
                  </a:moveTo>
                  <a:lnTo>
                    <a:pt x="10962" y="35838"/>
                  </a:lnTo>
                  <a:lnTo>
                    <a:pt x="5083" y="32094"/>
                  </a:lnTo>
                  <a:lnTo>
                    <a:pt x="1323" y="26257"/>
                  </a:lnTo>
                  <a:lnTo>
                    <a:pt x="0" y="18656"/>
                  </a:lnTo>
                  <a:lnTo>
                    <a:pt x="1323" y="10988"/>
                  </a:lnTo>
                  <a:lnTo>
                    <a:pt x="5083" y="5103"/>
                  </a:lnTo>
                  <a:lnTo>
                    <a:pt x="10962" y="1330"/>
                  </a:lnTo>
                  <a:lnTo>
                    <a:pt x="18643" y="0"/>
                  </a:lnTo>
                  <a:lnTo>
                    <a:pt x="26222" y="1330"/>
                  </a:lnTo>
                  <a:lnTo>
                    <a:pt x="32062" y="5103"/>
                  </a:lnTo>
                  <a:lnTo>
                    <a:pt x="35818" y="10988"/>
                  </a:lnTo>
                  <a:lnTo>
                    <a:pt x="36493" y="14884"/>
                  </a:lnTo>
                  <a:lnTo>
                    <a:pt x="18643" y="14884"/>
                  </a:lnTo>
                  <a:lnTo>
                    <a:pt x="18643" y="18656"/>
                  </a:lnTo>
                  <a:lnTo>
                    <a:pt x="37147" y="18656"/>
                  </a:lnTo>
                  <a:lnTo>
                    <a:pt x="35818" y="26257"/>
                  </a:lnTo>
                  <a:lnTo>
                    <a:pt x="32062" y="32094"/>
                  </a:lnTo>
                  <a:lnTo>
                    <a:pt x="26222" y="35838"/>
                  </a:lnTo>
                  <a:lnTo>
                    <a:pt x="18643" y="37160"/>
                  </a:lnTo>
                  <a:close/>
                </a:path>
                <a:path w="37465" h="37464">
                  <a:moveTo>
                    <a:pt x="22263" y="18656"/>
                  </a:moveTo>
                  <a:lnTo>
                    <a:pt x="18643" y="18656"/>
                  </a:lnTo>
                  <a:lnTo>
                    <a:pt x="18643" y="14884"/>
                  </a:lnTo>
                  <a:lnTo>
                    <a:pt x="22263" y="14884"/>
                  </a:lnTo>
                  <a:lnTo>
                    <a:pt x="22263" y="18656"/>
                  </a:lnTo>
                  <a:close/>
                </a:path>
                <a:path w="37465" h="37464">
                  <a:moveTo>
                    <a:pt x="37147" y="18656"/>
                  </a:moveTo>
                  <a:lnTo>
                    <a:pt x="22263" y="18656"/>
                  </a:lnTo>
                  <a:lnTo>
                    <a:pt x="22263" y="14884"/>
                  </a:lnTo>
                  <a:lnTo>
                    <a:pt x="36493" y="14884"/>
                  </a:lnTo>
                  <a:lnTo>
                    <a:pt x="37147" y="18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90">
              <a:extLst>
                <a:ext uri="{FF2B5EF4-FFF2-40B4-BE49-F238E27FC236}">
                  <a16:creationId xmlns:a16="http://schemas.microsoft.com/office/drawing/2014/main" id="{4F3E1A49-D115-4226-9371-D5D0EE474606}"/>
                </a:ext>
              </a:extLst>
            </p:cNvPr>
            <p:cNvSpPr/>
            <p:nvPr/>
          </p:nvSpPr>
          <p:spPr>
            <a:xfrm>
              <a:off x="7390561" y="283756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871" y="18643"/>
                  </a:moveTo>
                  <a:lnTo>
                    <a:pt x="3759" y="18643"/>
                  </a:lnTo>
                  <a:lnTo>
                    <a:pt x="0" y="14884"/>
                  </a:lnTo>
                  <a:lnTo>
                    <a:pt x="0" y="3771"/>
                  </a:lnTo>
                  <a:lnTo>
                    <a:pt x="3759" y="0"/>
                  </a:lnTo>
                  <a:lnTo>
                    <a:pt x="14871" y="0"/>
                  </a:lnTo>
                  <a:lnTo>
                    <a:pt x="18643" y="3771"/>
                  </a:lnTo>
                  <a:lnTo>
                    <a:pt x="18643" y="14884"/>
                  </a:lnTo>
                  <a:lnTo>
                    <a:pt x="14871" y="18643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91">
              <a:extLst>
                <a:ext uri="{FF2B5EF4-FFF2-40B4-BE49-F238E27FC236}">
                  <a16:creationId xmlns:a16="http://schemas.microsoft.com/office/drawing/2014/main" id="{052D6BD9-13D4-4ACE-AC7C-34BF2697AFCA}"/>
                </a:ext>
              </a:extLst>
            </p:cNvPr>
            <p:cNvSpPr/>
            <p:nvPr/>
          </p:nvSpPr>
          <p:spPr>
            <a:xfrm>
              <a:off x="7379449" y="2826448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2263" y="40919"/>
                  </a:moveTo>
                  <a:lnTo>
                    <a:pt x="14080" y="39060"/>
                  </a:lnTo>
                  <a:lnTo>
                    <a:pt x="6950" y="34420"/>
                  </a:lnTo>
                  <a:lnTo>
                    <a:pt x="1910" y="28403"/>
                  </a:lnTo>
                  <a:lnTo>
                    <a:pt x="0" y="22415"/>
                  </a:lnTo>
                  <a:lnTo>
                    <a:pt x="1910" y="14144"/>
                  </a:lnTo>
                  <a:lnTo>
                    <a:pt x="6950" y="6969"/>
                  </a:lnTo>
                  <a:lnTo>
                    <a:pt x="14080" y="1912"/>
                  </a:lnTo>
                  <a:lnTo>
                    <a:pt x="22263" y="0"/>
                  </a:lnTo>
                  <a:lnTo>
                    <a:pt x="29871" y="1912"/>
                  </a:lnTo>
                  <a:lnTo>
                    <a:pt x="35763" y="6969"/>
                  </a:lnTo>
                  <a:lnTo>
                    <a:pt x="39568" y="14144"/>
                  </a:lnTo>
                  <a:lnTo>
                    <a:pt x="40303" y="18643"/>
                  </a:lnTo>
                  <a:lnTo>
                    <a:pt x="18643" y="18643"/>
                  </a:lnTo>
                  <a:lnTo>
                    <a:pt x="18643" y="22415"/>
                  </a:lnTo>
                  <a:lnTo>
                    <a:pt x="40919" y="22415"/>
                  </a:lnTo>
                  <a:lnTo>
                    <a:pt x="39568" y="28403"/>
                  </a:lnTo>
                  <a:lnTo>
                    <a:pt x="35763" y="34420"/>
                  </a:lnTo>
                  <a:lnTo>
                    <a:pt x="29871" y="39060"/>
                  </a:lnTo>
                  <a:lnTo>
                    <a:pt x="22263" y="40919"/>
                  </a:lnTo>
                  <a:close/>
                </a:path>
                <a:path w="41275" h="41275">
                  <a:moveTo>
                    <a:pt x="22263" y="22415"/>
                  </a:moveTo>
                  <a:lnTo>
                    <a:pt x="18643" y="22415"/>
                  </a:lnTo>
                  <a:lnTo>
                    <a:pt x="18643" y="18643"/>
                  </a:lnTo>
                  <a:lnTo>
                    <a:pt x="22263" y="18643"/>
                  </a:lnTo>
                  <a:lnTo>
                    <a:pt x="22263" y="22415"/>
                  </a:lnTo>
                  <a:close/>
                </a:path>
                <a:path w="41275" h="41275">
                  <a:moveTo>
                    <a:pt x="40919" y="22415"/>
                  </a:moveTo>
                  <a:lnTo>
                    <a:pt x="22263" y="22415"/>
                  </a:lnTo>
                  <a:lnTo>
                    <a:pt x="22263" y="18643"/>
                  </a:lnTo>
                  <a:lnTo>
                    <a:pt x="40303" y="18643"/>
                  </a:lnTo>
                  <a:lnTo>
                    <a:pt x="40919" y="2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2">
              <a:extLst>
                <a:ext uri="{FF2B5EF4-FFF2-40B4-BE49-F238E27FC236}">
                  <a16:creationId xmlns:a16="http://schemas.microsoft.com/office/drawing/2014/main" id="{9AD5E457-4BD4-4698-B6C3-70F639FD4134}"/>
                </a:ext>
              </a:extLst>
            </p:cNvPr>
            <p:cNvSpPr/>
            <p:nvPr/>
          </p:nvSpPr>
          <p:spPr>
            <a:xfrm>
              <a:off x="7390561" y="295676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871" y="18503"/>
                  </a:moveTo>
                  <a:lnTo>
                    <a:pt x="3759" y="18503"/>
                  </a:lnTo>
                  <a:lnTo>
                    <a:pt x="0" y="14884"/>
                  </a:lnTo>
                  <a:lnTo>
                    <a:pt x="0" y="3632"/>
                  </a:lnTo>
                  <a:lnTo>
                    <a:pt x="3759" y="0"/>
                  </a:lnTo>
                  <a:lnTo>
                    <a:pt x="14871" y="0"/>
                  </a:lnTo>
                  <a:lnTo>
                    <a:pt x="18643" y="3632"/>
                  </a:lnTo>
                  <a:lnTo>
                    <a:pt x="18643" y="14884"/>
                  </a:lnTo>
                  <a:lnTo>
                    <a:pt x="14871" y="18503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93">
              <a:extLst>
                <a:ext uri="{FF2B5EF4-FFF2-40B4-BE49-F238E27FC236}">
                  <a16:creationId xmlns:a16="http://schemas.microsoft.com/office/drawing/2014/main" id="{3E09EABA-BB27-4094-BC9B-9A98196722FB}"/>
                </a:ext>
              </a:extLst>
            </p:cNvPr>
            <p:cNvSpPr/>
            <p:nvPr/>
          </p:nvSpPr>
          <p:spPr>
            <a:xfrm>
              <a:off x="7379449" y="294546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2263" y="40919"/>
                  </a:moveTo>
                  <a:lnTo>
                    <a:pt x="14080" y="39067"/>
                  </a:lnTo>
                  <a:lnTo>
                    <a:pt x="6950" y="34439"/>
                  </a:lnTo>
                  <a:lnTo>
                    <a:pt x="1910" y="28424"/>
                  </a:lnTo>
                  <a:lnTo>
                    <a:pt x="0" y="22415"/>
                  </a:lnTo>
                  <a:lnTo>
                    <a:pt x="1910" y="14224"/>
                  </a:lnTo>
                  <a:lnTo>
                    <a:pt x="6950" y="7040"/>
                  </a:lnTo>
                  <a:lnTo>
                    <a:pt x="14080" y="1939"/>
                  </a:lnTo>
                  <a:lnTo>
                    <a:pt x="22263" y="0"/>
                  </a:lnTo>
                  <a:lnTo>
                    <a:pt x="29871" y="1939"/>
                  </a:lnTo>
                  <a:lnTo>
                    <a:pt x="35763" y="7040"/>
                  </a:lnTo>
                  <a:lnTo>
                    <a:pt x="39568" y="14224"/>
                  </a:lnTo>
                  <a:lnTo>
                    <a:pt x="40299" y="18656"/>
                  </a:lnTo>
                  <a:lnTo>
                    <a:pt x="18643" y="18656"/>
                  </a:lnTo>
                  <a:lnTo>
                    <a:pt x="18643" y="22415"/>
                  </a:lnTo>
                  <a:lnTo>
                    <a:pt x="40919" y="22415"/>
                  </a:lnTo>
                  <a:lnTo>
                    <a:pt x="39568" y="28424"/>
                  </a:lnTo>
                  <a:lnTo>
                    <a:pt x="35763" y="34439"/>
                  </a:lnTo>
                  <a:lnTo>
                    <a:pt x="29871" y="39067"/>
                  </a:lnTo>
                  <a:lnTo>
                    <a:pt x="22263" y="40919"/>
                  </a:lnTo>
                  <a:close/>
                </a:path>
                <a:path w="41275" h="41275">
                  <a:moveTo>
                    <a:pt x="22263" y="22415"/>
                  </a:moveTo>
                  <a:lnTo>
                    <a:pt x="18643" y="22415"/>
                  </a:lnTo>
                  <a:lnTo>
                    <a:pt x="18643" y="18656"/>
                  </a:lnTo>
                  <a:lnTo>
                    <a:pt x="22263" y="18656"/>
                  </a:lnTo>
                  <a:lnTo>
                    <a:pt x="22263" y="22415"/>
                  </a:lnTo>
                  <a:close/>
                </a:path>
                <a:path w="41275" h="41275">
                  <a:moveTo>
                    <a:pt x="40919" y="22415"/>
                  </a:moveTo>
                  <a:lnTo>
                    <a:pt x="22263" y="22415"/>
                  </a:lnTo>
                  <a:lnTo>
                    <a:pt x="22263" y="18656"/>
                  </a:lnTo>
                  <a:lnTo>
                    <a:pt x="40299" y="18656"/>
                  </a:lnTo>
                  <a:lnTo>
                    <a:pt x="40919" y="2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4">
              <a:extLst>
                <a:ext uri="{FF2B5EF4-FFF2-40B4-BE49-F238E27FC236}">
                  <a16:creationId xmlns:a16="http://schemas.microsoft.com/office/drawing/2014/main" id="{0BABBF5F-5055-49D3-994C-FD260430099C}"/>
                </a:ext>
              </a:extLst>
            </p:cNvPr>
            <p:cNvSpPr/>
            <p:nvPr/>
          </p:nvSpPr>
          <p:spPr>
            <a:xfrm>
              <a:off x="7390561" y="4400499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39">
                  <a:moveTo>
                    <a:pt x="14871" y="14884"/>
                  </a:moveTo>
                  <a:lnTo>
                    <a:pt x="3759" y="14884"/>
                  </a:lnTo>
                  <a:lnTo>
                    <a:pt x="0" y="11163"/>
                  </a:lnTo>
                  <a:lnTo>
                    <a:pt x="0" y="3771"/>
                  </a:lnTo>
                  <a:lnTo>
                    <a:pt x="3759" y="0"/>
                  </a:lnTo>
                  <a:lnTo>
                    <a:pt x="14871" y="0"/>
                  </a:lnTo>
                  <a:lnTo>
                    <a:pt x="18643" y="3771"/>
                  </a:lnTo>
                  <a:lnTo>
                    <a:pt x="18643" y="11163"/>
                  </a:lnTo>
                  <a:lnTo>
                    <a:pt x="14871" y="14884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5">
              <a:extLst>
                <a:ext uri="{FF2B5EF4-FFF2-40B4-BE49-F238E27FC236}">
                  <a16:creationId xmlns:a16="http://schemas.microsoft.com/office/drawing/2014/main" id="{FEB21DA0-8EA8-41C3-9DB6-C6A7FB81E33D}"/>
                </a:ext>
              </a:extLst>
            </p:cNvPr>
            <p:cNvSpPr/>
            <p:nvPr/>
          </p:nvSpPr>
          <p:spPr>
            <a:xfrm>
              <a:off x="7379449" y="4389335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4">
                  <a:moveTo>
                    <a:pt x="18643" y="37211"/>
                  </a:moveTo>
                  <a:lnTo>
                    <a:pt x="12553" y="35880"/>
                  </a:lnTo>
                  <a:lnTo>
                    <a:pt x="6497" y="32107"/>
                  </a:lnTo>
                  <a:lnTo>
                    <a:pt x="1854" y="26222"/>
                  </a:lnTo>
                  <a:lnTo>
                    <a:pt x="0" y="18554"/>
                  </a:lnTo>
                  <a:lnTo>
                    <a:pt x="1854" y="10946"/>
                  </a:lnTo>
                  <a:lnTo>
                    <a:pt x="6497" y="5091"/>
                  </a:lnTo>
                  <a:lnTo>
                    <a:pt x="12553" y="1329"/>
                  </a:lnTo>
                  <a:lnTo>
                    <a:pt x="18643" y="0"/>
                  </a:lnTo>
                  <a:lnTo>
                    <a:pt x="26812" y="1329"/>
                  </a:lnTo>
                  <a:lnTo>
                    <a:pt x="33948" y="5091"/>
                  </a:lnTo>
                  <a:lnTo>
                    <a:pt x="39001" y="10946"/>
                  </a:lnTo>
                  <a:lnTo>
                    <a:pt x="40007" y="14935"/>
                  </a:lnTo>
                  <a:lnTo>
                    <a:pt x="18643" y="14935"/>
                  </a:lnTo>
                  <a:lnTo>
                    <a:pt x="18643" y="18554"/>
                  </a:lnTo>
                  <a:lnTo>
                    <a:pt x="40919" y="18554"/>
                  </a:lnTo>
                  <a:lnTo>
                    <a:pt x="39001" y="26222"/>
                  </a:lnTo>
                  <a:lnTo>
                    <a:pt x="33948" y="32107"/>
                  </a:lnTo>
                  <a:lnTo>
                    <a:pt x="26812" y="35880"/>
                  </a:lnTo>
                  <a:lnTo>
                    <a:pt x="18643" y="37211"/>
                  </a:lnTo>
                  <a:close/>
                </a:path>
                <a:path w="41275" h="37464">
                  <a:moveTo>
                    <a:pt x="22263" y="18554"/>
                  </a:moveTo>
                  <a:lnTo>
                    <a:pt x="18643" y="18554"/>
                  </a:lnTo>
                  <a:lnTo>
                    <a:pt x="18643" y="14935"/>
                  </a:lnTo>
                  <a:lnTo>
                    <a:pt x="22263" y="14935"/>
                  </a:lnTo>
                  <a:lnTo>
                    <a:pt x="22263" y="18554"/>
                  </a:lnTo>
                  <a:close/>
                </a:path>
                <a:path w="41275" h="37464">
                  <a:moveTo>
                    <a:pt x="40919" y="18554"/>
                  </a:moveTo>
                  <a:lnTo>
                    <a:pt x="22263" y="18554"/>
                  </a:lnTo>
                  <a:lnTo>
                    <a:pt x="22263" y="14935"/>
                  </a:lnTo>
                  <a:lnTo>
                    <a:pt x="40007" y="14935"/>
                  </a:lnTo>
                  <a:lnTo>
                    <a:pt x="40919" y="18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6">
              <a:extLst>
                <a:ext uri="{FF2B5EF4-FFF2-40B4-BE49-F238E27FC236}">
                  <a16:creationId xmlns:a16="http://schemas.microsoft.com/office/drawing/2014/main" id="{A3E7DA70-AD82-4554-BAD4-C81B36E3B295}"/>
                </a:ext>
              </a:extLst>
            </p:cNvPr>
            <p:cNvSpPr/>
            <p:nvPr/>
          </p:nvSpPr>
          <p:spPr>
            <a:xfrm>
              <a:off x="7394320" y="4340923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11112" y="18643"/>
                  </a:moveTo>
                  <a:lnTo>
                    <a:pt x="3771" y="18643"/>
                  </a:lnTo>
                  <a:lnTo>
                    <a:pt x="0" y="14884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1112" y="0"/>
                  </a:lnTo>
                  <a:lnTo>
                    <a:pt x="14884" y="3771"/>
                  </a:lnTo>
                  <a:lnTo>
                    <a:pt x="14884" y="14884"/>
                  </a:lnTo>
                  <a:lnTo>
                    <a:pt x="11112" y="18643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7">
              <a:extLst>
                <a:ext uri="{FF2B5EF4-FFF2-40B4-BE49-F238E27FC236}">
                  <a16:creationId xmlns:a16="http://schemas.microsoft.com/office/drawing/2014/main" id="{6226F04C-C179-4BF2-92F6-F2C745B1BC26}"/>
                </a:ext>
              </a:extLst>
            </p:cNvPr>
            <p:cNvSpPr/>
            <p:nvPr/>
          </p:nvSpPr>
          <p:spPr>
            <a:xfrm>
              <a:off x="7383170" y="4329760"/>
              <a:ext cx="37465" cy="41275"/>
            </a:xfrm>
            <a:custGeom>
              <a:avLst/>
              <a:gdLst/>
              <a:ahLst/>
              <a:cxnLst/>
              <a:rect l="l" t="t" r="r" b="b"/>
              <a:pathLst>
                <a:path w="37465" h="41275">
                  <a:moveTo>
                    <a:pt x="18542" y="40919"/>
                  </a:moveTo>
                  <a:lnTo>
                    <a:pt x="10940" y="39067"/>
                  </a:lnTo>
                  <a:lnTo>
                    <a:pt x="5089" y="34439"/>
                  </a:lnTo>
                  <a:lnTo>
                    <a:pt x="1329" y="28424"/>
                  </a:lnTo>
                  <a:lnTo>
                    <a:pt x="0" y="22415"/>
                  </a:lnTo>
                  <a:lnTo>
                    <a:pt x="1329" y="14166"/>
                  </a:lnTo>
                  <a:lnTo>
                    <a:pt x="5089" y="6988"/>
                  </a:lnTo>
                  <a:lnTo>
                    <a:pt x="10940" y="1920"/>
                  </a:lnTo>
                  <a:lnTo>
                    <a:pt x="18542" y="0"/>
                  </a:lnTo>
                  <a:lnTo>
                    <a:pt x="26150" y="1920"/>
                  </a:lnTo>
                  <a:lnTo>
                    <a:pt x="32042" y="6988"/>
                  </a:lnTo>
                  <a:lnTo>
                    <a:pt x="35847" y="14166"/>
                  </a:lnTo>
                  <a:lnTo>
                    <a:pt x="36582" y="18656"/>
                  </a:lnTo>
                  <a:lnTo>
                    <a:pt x="14922" y="18656"/>
                  </a:lnTo>
                  <a:lnTo>
                    <a:pt x="14922" y="22415"/>
                  </a:lnTo>
                  <a:lnTo>
                    <a:pt x="37198" y="22415"/>
                  </a:lnTo>
                  <a:lnTo>
                    <a:pt x="35847" y="28424"/>
                  </a:lnTo>
                  <a:lnTo>
                    <a:pt x="32042" y="34439"/>
                  </a:lnTo>
                  <a:lnTo>
                    <a:pt x="26150" y="39067"/>
                  </a:lnTo>
                  <a:lnTo>
                    <a:pt x="18542" y="40919"/>
                  </a:lnTo>
                  <a:close/>
                </a:path>
                <a:path w="37465" h="41275">
                  <a:moveTo>
                    <a:pt x="18542" y="22415"/>
                  </a:moveTo>
                  <a:lnTo>
                    <a:pt x="14922" y="22415"/>
                  </a:lnTo>
                  <a:lnTo>
                    <a:pt x="14922" y="18656"/>
                  </a:lnTo>
                  <a:lnTo>
                    <a:pt x="18542" y="18656"/>
                  </a:lnTo>
                  <a:lnTo>
                    <a:pt x="18542" y="22415"/>
                  </a:lnTo>
                  <a:close/>
                </a:path>
                <a:path w="37465" h="41275">
                  <a:moveTo>
                    <a:pt x="22263" y="22415"/>
                  </a:moveTo>
                  <a:lnTo>
                    <a:pt x="18542" y="22415"/>
                  </a:lnTo>
                  <a:lnTo>
                    <a:pt x="18542" y="18656"/>
                  </a:lnTo>
                  <a:lnTo>
                    <a:pt x="22263" y="18656"/>
                  </a:lnTo>
                  <a:lnTo>
                    <a:pt x="22263" y="22415"/>
                  </a:lnTo>
                  <a:close/>
                </a:path>
                <a:path w="37465" h="41275">
                  <a:moveTo>
                    <a:pt x="37198" y="22415"/>
                  </a:moveTo>
                  <a:lnTo>
                    <a:pt x="22263" y="22415"/>
                  </a:lnTo>
                  <a:lnTo>
                    <a:pt x="22263" y="18656"/>
                  </a:lnTo>
                  <a:lnTo>
                    <a:pt x="36582" y="18656"/>
                  </a:lnTo>
                  <a:lnTo>
                    <a:pt x="37198" y="2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8">
              <a:extLst>
                <a:ext uri="{FF2B5EF4-FFF2-40B4-BE49-F238E27FC236}">
                  <a16:creationId xmlns:a16="http://schemas.microsoft.com/office/drawing/2014/main" id="{0BE6F493-04D9-44D6-8E61-72017692D9F7}"/>
                </a:ext>
              </a:extLst>
            </p:cNvPr>
            <p:cNvSpPr/>
            <p:nvPr/>
          </p:nvSpPr>
          <p:spPr>
            <a:xfrm>
              <a:off x="7394320" y="4460087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40" h="19050">
                  <a:moveTo>
                    <a:pt x="11112" y="18542"/>
                  </a:moveTo>
                  <a:lnTo>
                    <a:pt x="3771" y="18542"/>
                  </a:lnTo>
                  <a:lnTo>
                    <a:pt x="0" y="14782"/>
                  </a:lnTo>
                  <a:lnTo>
                    <a:pt x="0" y="3619"/>
                  </a:lnTo>
                  <a:lnTo>
                    <a:pt x="3771" y="0"/>
                  </a:lnTo>
                  <a:lnTo>
                    <a:pt x="11112" y="0"/>
                  </a:lnTo>
                  <a:lnTo>
                    <a:pt x="14884" y="3619"/>
                  </a:lnTo>
                  <a:lnTo>
                    <a:pt x="14884" y="14782"/>
                  </a:lnTo>
                  <a:lnTo>
                    <a:pt x="11112" y="18542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9">
              <a:extLst>
                <a:ext uri="{FF2B5EF4-FFF2-40B4-BE49-F238E27FC236}">
                  <a16:creationId xmlns:a16="http://schemas.microsoft.com/office/drawing/2014/main" id="{54259BF9-CD49-4491-9474-9726F689AEBF}"/>
                </a:ext>
              </a:extLst>
            </p:cNvPr>
            <p:cNvSpPr/>
            <p:nvPr/>
          </p:nvSpPr>
          <p:spPr>
            <a:xfrm>
              <a:off x="7383170" y="4448822"/>
              <a:ext cx="37465" cy="41275"/>
            </a:xfrm>
            <a:custGeom>
              <a:avLst/>
              <a:gdLst/>
              <a:ahLst/>
              <a:cxnLst/>
              <a:rect l="l" t="t" r="r" b="b"/>
              <a:pathLst>
                <a:path w="37465" h="41275">
                  <a:moveTo>
                    <a:pt x="18542" y="40919"/>
                  </a:moveTo>
                  <a:lnTo>
                    <a:pt x="10940" y="39067"/>
                  </a:lnTo>
                  <a:lnTo>
                    <a:pt x="5089" y="34439"/>
                  </a:lnTo>
                  <a:lnTo>
                    <a:pt x="1329" y="28424"/>
                  </a:lnTo>
                  <a:lnTo>
                    <a:pt x="0" y="22415"/>
                  </a:lnTo>
                  <a:lnTo>
                    <a:pt x="1329" y="14208"/>
                  </a:lnTo>
                  <a:lnTo>
                    <a:pt x="5089" y="7026"/>
                  </a:lnTo>
                  <a:lnTo>
                    <a:pt x="10940" y="1934"/>
                  </a:lnTo>
                  <a:lnTo>
                    <a:pt x="18542" y="0"/>
                  </a:lnTo>
                  <a:lnTo>
                    <a:pt x="26150" y="1934"/>
                  </a:lnTo>
                  <a:lnTo>
                    <a:pt x="32042" y="7026"/>
                  </a:lnTo>
                  <a:lnTo>
                    <a:pt x="35847" y="14208"/>
                  </a:lnTo>
                  <a:lnTo>
                    <a:pt x="36579" y="18656"/>
                  </a:lnTo>
                  <a:lnTo>
                    <a:pt x="14922" y="18656"/>
                  </a:lnTo>
                  <a:lnTo>
                    <a:pt x="14922" y="22415"/>
                  </a:lnTo>
                  <a:lnTo>
                    <a:pt x="37198" y="22415"/>
                  </a:lnTo>
                  <a:lnTo>
                    <a:pt x="35847" y="28424"/>
                  </a:lnTo>
                  <a:lnTo>
                    <a:pt x="32042" y="34439"/>
                  </a:lnTo>
                  <a:lnTo>
                    <a:pt x="26150" y="39067"/>
                  </a:lnTo>
                  <a:lnTo>
                    <a:pt x="18542" y="40919"/>
                  </a:lnTo>
                  <a:close/>
                </a:path>
                <a:path w="37465" h="41275">
                  <a:moveTo>
                    <a:pt x="18542" y="22415"/>
                  </a:moveTo>
                  <a:lnTo>
                    <a:pt x="14922" y="22415"/>
                  </a:lnTo>
                  <a:lnTo>
                    <a:pt x="14922" y="18656"/>
                  </a:lnTo>
                  <a:lnTo>
                    <a:pt x="18542" y="18656"/>
                  </a:lnTo>
                  <a:lnTo>
                    <a:pt x="18542" y="22415"/>
                  </a:lnTo>
                  <a:close/>
                </a:path>
                <a:path w="37465" h="41275">
                  <a:moveTo>
                    <a:pt x="22263" y="22415"/>
                  </a:moveTo>
                  <a:lnTo>
                    <a:pt x="18542" y="22415"/>
                  </a:lnTo>
                  <a:lnTo>
                    <a:pt x="18542" y="18656"/>
                  </a:lnTo>
                  <a:lnTo>
                    <a:pt x="22263" y="18656"/>
                  </a:lnTo>
                  <a:lnTo>
                    <a:pt x="22263" y="22415"/>
                  </a:lnTo>
                  <a:close/>
                </a:path>
                <a:path w="37465" h="41275">
                  <a:moveTo>
                    <a:pt x="37198" y="22415"/>
                  </a:moveTo>
                  <a:lnTo>
                    <a:pt x="22263" y="22415"/>
                  </a:lnTo>
                  <a:lnTo>
                    <a:pt x="22263" y="18656"/>
                  </a:lnTo>
                  <a:lnTo>
                    <a:pt x="36579" y="18656"/>
                  </a:lnTo>
                  <a:lnTo>
                    <a:pt x="37198" y="2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00">
              <a:extLst>
                <a:ext uri="{FF2B5EF4-FFF2-40B4-BE49-F238E27FC236}">
                  <a16:creationId xmlns:a16="http://schemas.microsoft.com/office/drawing/2014/main" id="{03AE7481-42A6-4975-A07A-C34EDA9F3922}"/>
                </a:ext>
              </a:extLst>
            </p:cNvPr>
            <p:cNvSpPr/>
            <p:nvPr/>
          </p:nvSpPr>
          <p:spPr>
            <a:xfrm>
              <a:off x="5249519" y="2420835"/>
              <a:ext cx="936625" cy="2523490"/>
            </a:xfrm>
            <a:custGeom>
              <a:avLst/>
              <a:gdLst/>
              <a:ahLst/>
              <a:cxnLst/>
              <a:rect l="l" t="t" r="r" b="b"/>
              <a:pathLst>
                <a:path w="936625" h="2523490">
                  <a:moveTo>
                    <a:pt x="936612" y="2459736"/>
                  </a:moveTo>
                  <a:lnTo>
                    <a:pt x="110693" y="2459736"/>
                  </a:lnTo>
                  <a:lnTo>
                    <a:pt x="130022" y="2411311"/>
                  </a:lnTo>
                  <a:lnTo>
                    <a:pt x="0" y="2467127"/>
                  </a:lnTo>
                  <a:lnTo>
                    <a:pt x="130022" y="2522982"/>
                  </a:lnTo>
                  <a:lnTo>
                    <a:pt x="110693" y="2474518"/>
                  </a:lnTo>
                  <a:lnTo>
                    <a:pt x="936612" y="2474518"/>
                  </a:lnTo>
                  <a:lnTo>
                    <a:pt x="936612" y="2459736"/>
                  </a:lnTo>
                  <a:close/>
                </a:path>
                <a:path w="936625" h="2523490">
                  <a:moveTo>
                    <a:pt x="936625" y="2199233"/>
                  </a:moveTo>
                  <a:lnTo>
                    <a:pt x="806589" y="2143429"/>
                  </a:lnTo>
                  <a:lnTo>
                    <a:pt x="825868" y="2191740"/>
                  </a:lnTo>
                  <a:lnTo>
                    <a:pt x="0" y="2191740"/>
                  </a:lnTo>
                  <a:lnTo>
                    <a:pt x="0" y="2206625"/>
                  </a:lnTo>
                  <a:lnTo>
                    <a:pt x="825906" y="2206625"/>
                  </a:lnTo>
                  <a:lnTo>
                    <a:pt x="806589" y="2255101"/>
                  </a:lnTo>
                  <a:lnTo>
                    <a:pt x="936625" y="2199233"/>
                  </a:lnTo>
                  <a:close/>
                </a:path>
                <a:path w="936625" h="2523490">
                  <a:moveTo>
                    <a:pt x="936625" y="859637"/>
                  </a:moveTo>
                  <a:lnTo>
                    <a:pt x="806589" y="803821"/>
                  </a:lnTo>
                  <a:lnTo>
                    <a:pt x="825868" y="852144"/>
                  </a:lnTo>
                  <a:lnTo>
                    <a:pt x="0" y="852144"/>
                  </a:lnTo>
                  <a:lnTo>
                    <a:pt x="0" y="867029"/>
                  </a:lnTo>
                  <a:lnTo>
                    <a:pt x="825906" y="867029"/>
                  </a:lnTo>
                  <a:lnTo>
                    <a:pt x="806589" y="915492"/>
                  </a:lnTo>
                  <a:lnTo>
                    <a:pt x="936625" y="859637"/>
                  </a:lnTo>
                  <a:close/>
                </a:path>
                <a:path w="936625" h="2523490">
                  <a:moveTo>
                    <a:pt x="936625" y="55816"/>
                  </a:moveTo>
                  <a:lnTo>
                    <a:pt x="806589" y="0"/>
                  </a:lnTo>
                  <a:lnTo>
                    <a:pt x="825931" y="48475"/>
                  </a:lnTo>
                  <a:lnTo>
                    <a:pt x="0" y="48475"/>
                  </a:lnTo>
                  <a:lnTo>
                    <a:pt x="0" y="63360"/>
                  </a:lnTo>
                  <a:lnTo>
                    <a:pt x="825855" y="63360"/>
                  </a:lnTo>
                  <a:lnTo>
                    <a:pt x="806589" y="111671"/>
                  </a:lnTo>
                  <a:lnTo>
                    <a:pt x="936625" y="55816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101">
            <a:extLst>
              <a:ext uri="{FF2B5EF4-FFF2-40B4-BE49-F238E27FC236}">
                <a16:creationId xmlns:a16="http://schemas.microsoft.com/office/drawing/2014/main" id="{7E268CEF-628B-4470-818A-E20A95F7D9AB}"/>
              </a:ext>
            </a:extLst>
          </p:cNvPr>
          <p:cNvSpPr txBox="1"/>
          <p:nvPr/>
        </p:nvSpPr>
        <p:spPr>
          <a:xfrm>
            <a:off x="3881921" y="1748615"/>
            <a:ext cx="55626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5" dirty="0">
                <a:latin typeface="Arial"/>
                <a:cs typeface="Arial"/>
              </a:rPr>
              <a:t>M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5" dirty="0">
                <a:latin typeface="Arial"/>
                <a:cs typeface="Arial"/>
              </a:rPr>
              <a:t>m</a:t>
            </a:r>
            <a:r>
              <a:rPr sz="1150" spc="-30" dirty="0">
                <a:latin typeface="Arial"/>
                <a:cs typeface="Arial"/>
              </a:rPr>
              <a:t>o</a:t>
            </a:r>
            <a:r>
              <a:rPr sz="1150" spc="50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y</a:t>
            </a:r>
            <a:endParaRPr sz="1150">
              <a:latin typeface="Arial"/>
              <a:cs typeface="Arial"/>
            </a:endParaRPr>
          </a:p>
        </p:txBody>
      </p:sp>
      <p:sp>
        <p:nvSpPr>
          <p:cNvPr id="95" name="object 102">
            <a:extLst>
              <a:ext uri="{FF2B5EF4-FFF2-40B4-BE49-F238E27FC236}">
                <a16:creationId xmlns:a16="http://schemas.microsoft.com/office/drawing/2014/main" id="{BC0AEDC1-21F8-4677-9668-A181374519CF}"/>
              </a:ext>
            </a:extLst>
          </p:cNvPr>
          <p:cNvSpPr txBox="1"/>
          <p:nvPr/>
        </p:nvSpPr>
        <p:spPr>
          <a:xfrm>
            <a:off x="2881643" y="2018178"/>
            <a:ext cx="770255" cy="3616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5"/>
              </a:spcBef>
            </a:pPr>
            <a:r>
              <a:rPr sz="1150" spc="-50" dirty="0">
                <a:latin typeface="Arial"/>
                <a:cs typeface="Arial"/>
              </a:rPr>
              <a:t>Enable?  </a:t>
            </a:r>
            <a:r>
              <a:rPr sz="1150" spc="-185" dirty="0">
                <a:latin typeface="Arial"/>
                <a:cs typeface="Arial"/>
              </a:rPr>
              <a:t>R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20" dirty="0">
                <a:latin typeface="Arial"/>
                <a:cs typeface="Arial"/>
              </a:rPr>
              <a:t>d</a:t>
            </a:r>
            <a:r>
              <a:rPr sz="1150" spc="30" dirty="0">
                <a:latin typeface="Arial"/>
                <a:cs typeface="Arial"/>
              </a:rPr>
              <a:t>/</a:t>
            </a:r>
            <a:r>
              <a:rPr sz="1150" spc="105" dirty="0">
                <a:latin typeface="Arial"/>
                <a:cs typeface="Arial"/>
              </a:rPr>
              <a:t>W</a:t>
            </a:r>
            <a:r>
              <a:rPr sz="1150" spc="30" dirty="0">
                <a:latin typeface="Arial"/>
                <a:cs typeface="Arial"/>
              </a:rPr>
              <a:t>r</a:t>
            </a:r>
            <a:r>
              <a:rPr sz="1150" spc="25" dirty="0">
                <a:latin typeface="Arial"/>
                <a:cs typeface="Arial"/>
              </a:rPr>
              <a:t>i</a:t>
            </a:r>
            <a:r>
              <a:rPr sz="1150" spc="95" dirty="0">
                <a:latin typeface="Arial"/>
                <a:cs typeface="Arial"/>
              </a:rPr>
              <a:t>t</a:t>
            </a:r>
            <a:r>
              <a:rPr sz="1150" spc="-25" dirty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96" name="object 103">
            <a:extLst>
              <a:ext uri="{FF2B5EF4-FFF2-40B4-BE49-F238E27FC236}">
                <a16:creationId xmlns:a16="http://schemas.microsoft.com/office/drawing/2014/main" id="{3C0D50CF-10CC-430B-9CA2-8AA33DF1E494}"/>
              </a:ext>
            </a:extLst>
          </p:cNvPr>
          <p:cNvSpPr txBox="1"/>
          <p:nvPr/>
        </p:nvSpPr>
        <p:spPr>
          <a:xfrm>
            <a:off x="2881643" y="2953850"/>
            <a:ext cx="5359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35" dirty="0">
                <a:latin typeface="Arial"/>
                <a:cs typeface="Arial"/>
              </a:rPr>
              <a:t>Address</a:t>
            </a:r>
            <a:endParaRPr sz="1150">
              <a:latin typeface="Arial"/>
              <a:cs typeface="Arial"/>
            </a:endParaRPr>
          </a:p>
        </p:txBody>
      </p:sp>
      <p:sp>
        <p:nvSpPr>
          <p:cNvPr id="97" name="object 104">
            <a:extLst>
              <a:ext uri="{FF2B5EF4-FFF2-40B4-BE49-F238E27FC236}">
                <a16:creationId xmlns:a16="http://schemas.microsoft.com/office/drawing/2014/main" id="{98503257-7948-4D49-8289-57D1A0D7A066}"/>
              </a:ext>
            </a:extLst>
          </p:cNvPr>
          <p:cNvSpPr txBox="1"/>
          <p:nvPr/>
        </p:nvSpPr>
        <p:spPr>
          <a:xfrm>
            <a:off x="2881643" y="4323942"/>
            <a:ext cx="721995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5" dirty="0">
                <a:latin typeface="Arial"/>
                <a:cs typeface="Arial"/>
              </a:rPr>
              <a:t>Write</a:t>
            </a:r>
            <a:r>
              <a:rPr sz="1150" spc="-9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Data</a:t>
            </a:r>
            <a:endParaRPr sz="1150">
              <a:latin typeface="Arial"/>
              <a:cs typeface="Arial"/>
            </a:endParaRPr>
          </a:p>
        </p:txBody>
      </p:sp>
      <p:sp>
        <p:nvSpPr>
          <p:cNvPr id="98" name="object 105">
            <a:extLst>
              <a:ext uri="{FF2B5EF4-FFF2-40B4-BE49-F238E27FC236}">
                <a16:creationId xmlns:a16="http://schemas.microsoft.com/office/drawing/2014/main" id="{987BE36E-AE51-4846-9A21-ABE7F15FD661}"/>
              </a:ext>
            </a:extLst>
          </p:cNvPr>
          <p:cNvSpPr txBox="1"/>
          <p:nvPr/>
        </p:nvSpPr>
        <p:spPr>
          <a:xfrm>
            <a:off x="2881643" y="4934357"/>
            <a:ext cx="699135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50" dirty="0">
                <a:latin typeface="Arial"/>
                <a:cs typeface="Arial"/>
              </a:rPr>
              <a:t>Read</a:t>
            </a:r>
            <a:r>
              <a:rPr sz="1150" spc="-7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Data</a:t>
            </a:r>
            <a:endParaRPr sz="1150">
              <a:latin typeface="Arial"/>
              <a:cs typeface="Arial"/>
            </a:endParaRPr>
          </a:p>
        </p:txBody>
      </p:sp>
      <p:sp>
        <p:nvSpPr>
          <p:cNvPr id="99" name="object 106">
            <a:extLst>
              <a:ext uri="{FF2B5EF4-FFF2-40B4-BE49-F238E27FC236}">
                <a16:creationId xmlns:a16="http://schemas.microsoft.com/office/drawing/2014/main" id="{470B6326-5FC7-43BA-944F-6D3BEBAD5848}"/>
              </a:ext>
            </a:extLst>
          </p:cNvPr>
          <p:cNvSpPr/>
          <p:nvPr/>
        </p:nvSpPr>
        <p:spPr>
          <a:xfrm>
            <a:off x="6169356" y="2122779"/>
            <a:ext cx="803275" cy="3192780"/>
          </a:xfrm>
          <a:custGeom>
            <a:avLst/>
            <a:gdLst/>
            <a:ahLst/>
            <a:cxnLst/>
            <a:rect l="l" t="t" r="r" b="b"/>
            <a:pathLst>
              <a:path w="803275" h="3192779">
                <a:moveTo>
                  <a:pt x="802970" y="3136862"/>
                </a:moveTo>
                <a:lnTo>
                  <a:pt x="672795" y="3081045"/>
                </a:lnTo>
                <a:lnTo>
                  <a:pt x="692162" y="3129470"/>
                </a:lnTo>
                <a:lnTo>
                  <a:pt x="0" y="3129470"/>
                </a:lnTo>
                <a:lnTo>
                  <a:pt x="0" y="3144405"/>
                </a:lnTo>
                <a:lnTo>
                  <a:pt x="692099" y="3144405"/>
                </a:lnTo>
                <a:lnTo>
                  <a:pt x="672795" y="3192716"/>
                </a:lnTo>
                <a:lnTo>
                  <a:pt x="802970" y="3136862"/>
                </a:lnTo>
                <a:close/>
              </a:path>
              <a:path w="803275" h="3192779">
                <a:moveTo>
                  <a:pt x="802970" y="48323"/>
                </a:moveTo>
                <a:lnTo>
                  <a:pt x="110731" y="48323"/>
                </a:lnTo>
                <a:lnTo>
                  <a:pt x="130022" y="0"/>
                </a:lnTo>
                <a:lnTo>
                  <a:pt x="0" y="55816"/>
                </a:lnTo>
                <a:lnTo>
                  <a:pt x="130022" y="111671"/>
                </a:lnTo>
                <a:lnTo>
                  <a:pt x="110693" y="63207"/>
                </a:lnTo>
                <a:lnTo>
                  <a:pt x="802970" y="63207"/>
                </a:lnTo>
                <a:lnTo>
                  <a:pt x="802970" y="48323"/>
                </a:lnTo>
                <a:close/>
              </a:path>
            </a:pathLst>
          </a:custGeom>
          <a:solidFill>
            <a:srgbClr val="DCD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7">
            <a:extLst>
              <a:ext uri="{FF2B5EF4-FFF2-40B4-BE49-F238E27FC236}">
                <a16:creationId xmlns:a16="http://schemas.microsoft.com/office/drawing/2014/main" id="{44FEEB03-5963-45C1-A6D7-9D79EFF9C8ED}"/>
              </a:ext>
            </a:extLst>
          </p:cNvPr>
          <p:cNvSpPr txBox="1"/>
          <p:nvPr/>
        </p:nvSpPr>
        <p:spPr>
          <a:xfrm>
            <a:off x="6990830" y="1777048"/>
            <a:ext cx="769620" cy="492443"/>
          </a:xfrm>
          <a:prstGeom prst="rect">
            <a:avLst/>
          </a:prstGeom>
          <a:solidFill>
            <a:srgbClr val="B8D1B5"/>
          </a:solidFill>
          <a:ln w="29718">
            <a:solidFill>
              <a:srgbClr val="3B7D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1150" spc="5" dirty="0">
                <a:latin typeface="Arial"/>
                <a:cs typeface="Arial"/>
              </a:rPr>
              <a:t>Input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1" name="object 108">
            <a:extLst>
              <a:ext uri="{FF2B5EF4-FFF2-40B4-BE49-F238E27FC236}">
                <a16:creationId xmlns:a16="http://schemas.microsoft.com/office/drawing/2014/main" id="{6F991121-0F34-427D-9521-67821B901511}"/>
              </a:ext>
            </a:extLst>
          </p:cNvPr>
          <p:cNvSpPr txBox="1"/>
          <p:nvPr/>
        </p:nvSpPr>
        <p:spPr>
          <a:xfrm>
            <a:off x="6972249" y="4858067"/>
            <a:ext cx="807085" cy="492443"/>
          </a:xfrm>
          <a:prstGeom prst="rect">
            <a:avLst/>
          </a:prstGeom>
          <a:solidFill>
            <a:srgbClr val="B8D1B5"/>
          </a:solidFill>
          <a:ln w="29819">
            <a:solidFill>
              <a:srgbClr val="3B7D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  <a:spcBef>
                <a:spcPts val="5"/>
              </a:spcBef>
            </a:pPr>
            <a:r>
              <a:rPr sz="1150" spc="10" dirty="0">
                <a:latin typeface="Arial"/>
                <a:cs typeface="Arial"/>
              </a:rPr>
              <a:t>Output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02" name="object 109">
            <a:extLst>
              <a:ext uri="{FF2B5EF4-FFF2-40B4-BE49-F238E27FC236}">
                <a16:creationId xmlns:a16="http://schemas.microsoft.com/office/drawing/2014/main" id="{D31FF370-2EE0-4D1D-B6DE-27A40E9C8E7F}"/>
              </a:ext>
            </a:extLst>
          </p:cNvPr>
          <p:cNvGrpSpPr/>
          <p:nvPr/>
        </p:nvGrpSpPr>
        <p:grpSpPr>
          <a:xfrm>
            <a:off x="4184384" y="3458616"/>
            <a:ext cx="803275" cy="134620"/>
            <a:chOff x="6610007" y="3488778"/>
            <a:chExt cx="803275" cy="134620"/>
          </a:xfrm>
        </p:grpSpPr>
        <p:sp>
          <p:nvSpPr>
            <p:cNvPr id="103" name="object 110">
              <a:extLst>
                <a:ext uri="{FF2B5EF4-FFF2-40B4-BE49-F238E27FC236}">
                  <a16:creationId xmlns:a16="http://schemas.microsoft.com/office/drawing/2014/main" id="{0592D435-93B3-4864-B5BC-E21A9844C707}"/>
                </a:ext>
              </a:extLst>
            </p:cNvPr>
            <p:cNvSpPr/>
            <p:nvPr/>
          </p:nvSpPr>
          <p:spPr>
            <a:xfrm>
              <a:off x="6609994" y="3488778"/>
              <a:ext cx="769620" cy="48895"/>
            </a:xfrm>
            <a:custGeom>
              <a:avLst/>
              <a:gdLst/>
              <a:ahLst/>
              <a:cxnLst/>
              <a:rect l="l" t="t" r="r" b="b"/>
              <a:pathLst>
                <a:path w="769620" h="48895">
                  <a:moveTo>
                    <a:pt x="234213" y="0"/>
                  </a:moveTo>
                  <a:lnTo>
                    <a:pt x="0" y="0"/>
                  </a:lnTo>
                  <a:lnTo>
                    <a:pt x="0" y="48463"/>
                  </a:lnTo>
                  <a:lnTo>
                    <a:pt x="234213" y="48463"/>
                  </a:lnTo>
                  <a:lnTo>
                    <a:pt x="234213" y="0"/>
                  </a:lnTo>
                  <a:close/>
                </a:path>
                <a:path w="769620" h="48895">
                  <a:moveTo>
                    <a:pt x="769454" y="0"/>
                  </a:moveTo>
                  <a:lnTo>
                    <a:pt x="256489" y="0"/>
                  </a:lnTo>
                  <a:lnTo>
                    <a:pt x="256489" y="48463"/>
                  </a:lnTo>
                  <a:lnTo>
                    <a:pt x="769454" y="48463"/>
                  </a:lnTo>
                  <a:lnTo>
                    <a:pt x="769454" y="0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11">
              <a:extLst>
                <a:ext uri="{FF2B5EF4-FFF2-40B4-BE49-F238E27FC236}">
                  <a16:creationId xmlns:a16="http://schemas.microsoft.com/office/drawing/2014/main" id="{4975B92E-6075-45F9-BBC2-032562CD9291}"/>
                </a:ext>
              </a:extLst>
            </p:cNvPr>
            <p:cNvSpPr/>
            <p:nvPr/>
          </p:nvSpPr>
          <p:spPr>
            <a:xfrm>
              <a:off x="6844208" y="3488778"/>
              <a:ext cx="22860" cy="48895"/>
            </a:xfrm>
            <a:custGeom>
              <a:avLst/>
              <a:gdLst/>
              <a:ahLst/>
              <a:cxnLst/>
              <a:rect l="l" t="t" r="r" b="b"/>
              <a:pathLst>
                <a:path w="22859" h="48895">
                  <a:moveTo>
                    <a:pt x="22275" y="48463"/>
                  </a:moveTo>
                  <a:lnTo>
                    <a:pt x="0" y="48463"/>
                  </a:lnTo>
                  <a:lnTo>
                    <a:pt x="0" y="0"/>
                  </a:lnTo>
                  <a:lnTo>
                    <a:pt x="22275" y="0"/>
                  </a:lnTo>
                  <a:lnTo>
                    <a:pt x="22275" y="48463"/>
                  </a:lnTo>
                  <a:close/>
                </a:path>
              </a:pathLst>
            </a:custGeom>
            <a:solidFill>
              <a:srgbClr val="BCB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12">
              <a:extLst>
                <a:ext uri="{FF2B5EF4-FFF2-40B4-BE49-F238E27FC236}">
                  <a16:creationId xmlns:a16="http://schemas.microsoft.com/office/drawing/2014/main" id="{6E4F7865-ADE3-4695-87D9-05C664DCC9A0}"/>
                </a:ext>
              </a:extLst>
            </p:cNvPr>
            <p:cNvSpPr/>
            <p:nvPr/>
          </p:nvSpPr>
          <p:spPr>
            <a:xfrm>
              <a:off x="7401712" y="3488778"/>
              <a:ext cx="11430" cy="48895"/>
            </a:xfrm>
            <a:custGeom>
              <a:avLst/>
              <a:gdLst/>
              <a:ahLst/>
              <a:cxnLst/>
              <a:rect l="l" t="t" r="r" b="b"/>
              <a:pathLst>
                <a:path w="11429" h="48895">
                  <a:moveTo>
                    <a:pt x="11112" y="48463"/>
                  </a:moveTo>
                  <a:lnTo>
                    <a:pt x="0" y="48463"/>
                  </a:lnTo>
                  <a:lnTo>
                    <a:pt x="0" y="0"/>
                  </a:lnTo>
                  <a:lnTo>
                    <a:pt x="11112" y="0"/>
                  </a:lnTo>
                  <a:lnTo>
                    <a:pt x="11112" y="48463"/>
                  </a:lnTo>
                  <a:close/>
                </a:path>
              </a:pathLst>
            </a:custGeom>
            <a:solidFill>
              <a:srgbClr val="DCD4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13">
              <a:extLst>
                <a:ext uri="{FF2B5EF4-FFF2-40B4-BE49-F238E27FC236}">
                  <a16:creationId xmlns:a16="http://schemas.microsoft.com/office/drawing/2014/main" id="{DC106C3A-8B6E-4CA7-9AA9-729EB044E299}"/>
                </a:ext>
              </a:extLst>
            </p:cNvPr>
            <p:cNvSpPr/>
            <p:nvPr/>
          </p:nvSpPr>
          <p:spPr>
            <a:xfrm>
              <a:off x="6609994" y="3488778"/>
              <a:ext cx="803275" cy="134620"/>
            </a:xfrm>
            <a:custGeom>
              <a:avLst/>
              <a:gdLst/>
              <a:ahLst/>
              <a:cxnLst/>
              <a:rect l="l" t="t" r="r" b="b"/>
              <a:pathLst>
                <a:path w="803275" h="134620">
                  <a:moveTo>
                    <a:pt x="802843" y="48463"/>
                  </a:moveTo>
                  <a:lnTo>
                    <a:pt x="791730" y="48463"/>
                  </a:lnTo>
                  <a:lnTo>
                    <a:pt x="791730" y="0"/>
                  </a:lnTo>
                  <a:lnTo>
                    <a:pt x="769454" y="0"/>
                  </a:lnTo>
                  <a:lnTo>
                    <a:pt x="769454" y="48171"/>
                  </a:lnTo>
                  <a:lnTo>
                    <a:pt x="234213" y="48171"/>
                  </a:lnTo>
                  <a:lnTo>
                    <a:pt x="234213" y="48463"/>
                  </a:lnTo>
                  <a:lnTo>
                    <a:pt x="0" y="48463"/>
                  </a:lnTo>
                  <a:lnTo>
                    <a:pt x="0" y="70739"/>
                  </a:lnTo>
                  <a:lnTo>
                    <a:pt x="234213" y="70739"/>
                  </a:lnTo>
                  <a:lnTo>
                    <a:pt x="234213" y="71031"/>
                  </a:lnTo>
                  <a:lnTo>
                    <a:pt x="234213" y="134531"/>
                  </a:lnTo>
                  <a:lnTo>
                    <a:pt x="256489" y="134531"/>
                  </a:lnTo>
                  <a:lnTo>
                    <a:pt x="256489" y="71031"/>
                  </a:lnTo>
                  <a:lnTo>
                    <a:pt x="769454" y="71031"/>
                  </a:lnTo>
                  <a:lnTo>
                    <a:pt x="769454" y="133946"/>
                  </a:lnTo>
                  <a:lnTo>
                    <a:pt x="791718" y="133946"/>
                  </a:lnTo>
                  <a:lnTo>
                    <a:pt x="791718" y="70739"/>
                  </a:lnTo>
                  <a:lnTo>
                    <a:pt x="802843" y="70739"/>
                  </a:lnTo>
                  <a:lnTo>
                    <a:pt x="802843" y="48463"/>
                  </a:lnTo>
                  <a:close/>
                </a:path>
              </a:pathLst>
            </a:custGeom>
            <a:solidFill>
              <a:srgbClr val="BCB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14">
            <a:extLst>
              <a:ext uri="{FF2B5EF4-FFF2-40B4-BE49-F238E27FC236}">
                <a16:creationId xmlns:a16="http://schemas.microsoft.com/office/drawing/2014/main" id="{21FBA4B6-3737-4B27-B080-9E82056308C1}"/>
              </a:ext>
            </a:extLst>
          </p:cNvPr>
          <p:cNvSpPr txBox="1"/>
          <p:nvPr/>
        </p:nvSpPr>
        <p:spPr>
          <a:xfrm>
            <a:off x="4440860" y="3529647"/>
            <a:ext cx="513080" cy="91243"/>
          </a:xfrm>
          <a:prstGeom prst="rect">
            <a:avLst/>
          </a:prstGeom>
          <a:solidFill>
            <a:srgbClr val="DCD4CE"/>
          </a:solidFill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ts val="615"/>
              </a:lnSpc>
            </a:pPr>
            <a:r>
              <a:rPr sz="1150" spc="-35" dirty="0">
                <a:latin typeface="Arial"/>
                <a:cs typeface="Arial"/>
              </a:rPr>
              <a:t>Bytes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108" name="object 115">
            <a:extLst>
              <a:ext uri="{FF2B5EF4-FFF2-40B4-BE49-F238E27FC236}">
                <a16:creationId xmlns:a16="http://schemas.microsoft.com/office/drawing/2014/main" id="{42D56F9D-7F3F-48A3-BE16-7D01F90F6DFB}"/>
              </a:ext>
            </a:extLst>
          </p:cNvPr>
          <p:cNvSpPr txBox="1"/>
          <p:nvPr/>
        </p:nvSpPr>
        <p:spPr>
          <a:xfrm>
            <a:off x="2133105" y="6126978"/>
            <a:ext cx="25527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550" spc="10" dirty="0">
                <a:latin typeface="Arial"/>
                <a:cs typeface="Arial"/>
              </a:rPr>
              <a:t>Processor-Memory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5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9" name="object 116">
            <a:extLst>
              <a:ext uri="{FF2B5EF4-FFF2-40B4-BE49-F238E27FC236}">
                <a16:creationId xmlns:a16="http://schemas.microsoft.com/office/drawing/2014/main" id="{AA0D3AB6-8868-4C94-BD25-A094185AB740}"/>
              </a:ext>
            </a:extLst>
          </p:cNvPr>
          <p:cNvSpPr txBox="1"/>
          <p:nvPr/>
        </p:nvSpPr>
        <p:spPr>
          <a:xfrm>
            <a:off x="5267608" y="6211634"/>
            <a:ext cx="20193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550" spc="10" dirty="0">
                <a:latin typeface="Arial"/>
                <a:cs typeface="Arial"/>
              </a:rPr>
              <a:t>I/O-Memory</a:t>
            </a:r>
            <a:r>
              <a:rPr sz="1550" spc="-40" dirty="0">
                <a:latin typeface="Arial"/>
                <a:cs typeface="Arial"/>
              </a:rPr>
              <a:t> </a:t>
            </a:r>
            <a:r>
              <a:rPr sz="1550" spc="5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6" name="object 19">
            <a:extLst>
              <a:ext uri="{FF2B5EF4-FFF2-40B4-BE49-F238E27FC236}">
                <a16:creationId xmlns:a16="http://schemas.microsoft.com/office/drawing/2014/main" id="{2888F2C9-520B-4DF8-BFB0-14C38E34681E}"/>
              </a:ext>
            </a:extLst>
          </p:cNvPr>
          <p:cNvGrpSpPr/>
          <p:nvPr/>
        </p:nvGrpSpPr>
        <p:grpSpPr>
          <a:xfrm>
            <a:off x="9233709" y="3073518"/>
            <a:ext cx="2660015" cy="1160780"/>
            <a:chOff x="7405179" y="1815565"/>
            <a:chExt cx="2660015" cy="1160780"/>
          </a:xfrm>
        </p:grpSpPr>
        <p:pic>
          <p:nvPicPr>
            <p:cNvPr id="127" name="object 20">
              <a:extLst>
                <a:ext uri="{FF2B5EF4-FFF2-40B4-BE49-F238E27FC236}">
                  <a16:creationId xmlns:a16="http://schemas.microsoft.com/office/drawing/2014/main" id="{175775D1-7E15-43BA-B511-8068C95B99C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7457" y="1815565"/>
              <a:ext cx="2637705" cy="182678"/>
            </a:xfrm>
            <a:prstGeom prst="rect">
              <a:avLst/>
            </a:prstGeom>
          </p:spPr>
        </p:pic>
        <p:sp>
          <p:nvSpPr>
            <p:cNvPr id="128" name="object 21">
              <a:extLst>
                <a:ext uri="{FF2B5EF4-FFF2-40B4-BE49-F238E27FC236}">
                  <a16:creationId xmlns:a16="http://schemas.microsoft.com/office/drawing/2014/main" id="{6284717A-9003-49F0-AB29-81CF2494F29A}"/>
                </a:ext>
              </a:extLst>
            </p:cNvPr>
            <p:cNvSpPr/>
            <p:nvPr/>
          </p:nvSpPr>
          <p:spPr>
            <a:xfrm>
              <a:off x="7507630" y="1895767"/>
              <a:ext cx="2468880" cy="22860"/>
            </a:xfrm>
            <a:custGeom>
              <a:avLst/>
              <a:gdLst/>
              <a:ahLst/>
              <a:cxnLst/>
              <a:rect l="l" t="t" r="r" b="b"/>
              <a:pathLst>
                <a:path w="2468879" h="22860">
                  <a:moveTo>
                    <a:pt x="2468410" y="22275"/>
                  </a:moveTo>
                  <a:lnTo>
                    <a:pt x="0" y="22275"/>
                  </a:lnTo>
                  <a:lnTo>
                    <a:pt x="0" y="0"/>
                  </a:lnTo>
                  <a:lnTo>
                    <a:pt x="2468410" y="0"/>
                  </a:lnTo>
                  <a:lnTo>
                    <a:pt x="2468410" y="22275"/>
                  </a:lnTo>
                  <a:close/>
                </a:path>
              </a:pathLst>
            </a:custGeom>
            <a:solidFill>
              <a:srgbClr val="E3D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22">
              <a:extLst>
                <a:ext uri="{FF2B5EF4-FFF2-40B4-BE49-F238E27FC236}">
                  <a16:creationId xmlns:a16="http://schemas.microsoft.com/office/drawing/2014/main" id="{206BEF39-9950-4814-BA91-20EA09A9144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711" y="1815565"/>
              <a:ext cx="180451" cy="1151768"/>
            </a:xfrm>
            <a:prstGeom prst="rect">
              <a:avLst/>
            </a:prstGeom>
          </p:spPr>
        </p:pic>
        <p:sp>
          <p:nvSpPr>
            <p:cNvPr id="130" name="object 23">
              <a:extLst>
                <a:ext uri="{FF2B5EF4-FFF2-40B4-BE49-F238E27FC236}">
                  <a16:creationId xmlns:a16="http://schemas.microsoft.com/office/drawing/2014/main" id="{D6704F27-8FDF-4BE3-9233-2B5F9789A6CC}"/>
                </a:ext>
              </a:extLst>
            </p:cNvPr>
            <p:cNvSpPr/>
            <p:nvPr/>
          </p:nvSpPr>
          <p:spPr>
            <a:xfrm>
              <a:off x="9964940" y="1906879"/>
              <a:ext cx="22860" cy="980440"/>
            </a:xfrm>
            <a:custGeom>
              <a:avLst/>
              <a:gdLst/>
              <a:ahLst/>
              <a:cxnLst/>
              <a:rect l="l" t="t" r="r" b="b"/>
              <a:pathLst>
                <a:path w="22859" h="980439">
                  <a:moveTo>
                    <a:pt x="22275" y="980236"/>
                  </a:moveTo>
                  <a:lnTo>
                    <a:pt x="0" y="980236"/>
                  </a:lnTo>
                  <a:lnTo>
                    <a:pt x="0" y="0"/>
                  </a:lnTo>
                  <a:lnTo>
                    <a:pt x="22275" y="0"/>
                  </a:lnTo>
                  <a:lnTo>
                    <a:pt x="22275" y="980236"/>
                  </a:lnTo>
                  <a:close/>
                </a:path>
              </a:pathLst>
            </a:custGeom>
            <a:solidFill>
              <a:srgbClr val="E3D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24">
              <a:extLst>
                <a:ext uri="{FF2B5EF4-FFF2-40B4-BE49-F238E27FC236}">
                  <a16:creationId xmlns:a16="http://schemas.microsoft.com/office/drawing/2014/main" id="{25C2CF99-27DE-4DDA-962D-31CC797B2D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5179" y="2795793"/>
              <a:ext cx="2659983" cy="180451"/>
            </a:xfrm>
            <a:prstGeom prst="rect">
              <a:avLst/>
            </a:prstGeom>
          </p:spPr>
        </p:pic>
        <p:sp>
          <p:nvSpPr>
            <p:cNvPr id="132" name="object 25">
              <a:extLst>
                <a:ext uri="{FF2B5EF4-FFF2-40B4-BE49-F238E27FC236}">
                  <a16:creationId xmlns:a16="http://schemas.microsoft.com/office/drawing/2014/main" id="{56DF530F-56BA-4F16-8B0A-B83CE865C854}"/>
                </a:ext>
              </a:extLst>
            </p:cNvPr>
            <p:cNvSpPr/>
            <p:nvPr/>
          </p:nvSpPr>
          <p:spPr>
            <a:xfrm>
              <a:off x="7485354" y="2876003"/>
              <a:ext cx="2491105" cy="22860"/>
            </a:xfrm>
            <a:custGeom>
              <a:avLst/>
              <a:gdLst/>
              <a:ahLst/>
              <a:cxnLst/>
              <a:rect l="l" t="t" r="r" b="b"/>
              <a:pathLst>
                <a:path w="2491104" h="22860">
                  <a:moveTo>
                    <a:pt x="2490685" y="22275"/>
                  </a:moveTo>
                  <a:lnTo>
                    <a:pt x="0" y="22275"/>
                  </a:lnTo>
                  <a:lnTo>
                    <a:pt x="0" y="0"/>
                  </a:lnTo>
                  <a:lnTo>
                    <a:pt x="2490685" y="0"/>
                  </a:lnTo>
                  <a:lnTo>
                    <a:pt x="2490685" y="22275"/>
                  </a:lnTo>
                  <a:close/>
                </a:path>
              </a:pathLst>
            </a:custGeom>
            <a:solidFill>
              <a:srgbClr val="E3D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26">
            <a:extLst>
              <a:ext uri="{FF2B5EF4-FFF2-40B4-BE49-F238E27FC236}">
                <a16:creationId xmlns:a16="http://schemas.microsoft.com/office/drawing/2014/main" id="{E72E5956-BC1B-499A-B866-74616E1C408C}"/>
              </a:ext>
            </a:extLst>
          </p:cNvPr>
          <p:cNvSpPr txBox="1"/>
          <p:nvPr/>
        </p:nvSpPr>
        <p:spPr>
          <a:xfrm>
            <a:off x="10051976" y="3227902"/>
            <a:ext cx="1665605" cy="7734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14350">
              <a:lnSpc>
                <a:spcPct val="102299"/>
              </a:lnSpc>
              <a:spcBef>
                <a:spcPts val="85"/>
              </a:spcBef>
            </a:pPr>
            <a:r>
              <a:rPr sz="1600" spc="-50" dirty="0">
                <a:latin typeface="Calibri"/>
                <a:cs typeface="Calibri"/>
              </a:rPr>
              <a:t>Extremely </a:t>
            </a:r>
            <a:r>
              <a:rPr sz="1600" spc="-25" dirty="0">
                <a:latin typeface="Calibri"/>
                <a:cs typeface="Calibri"/>
              </a:rPr>
              <a:t>fast  </a:t>
            </a:r>
            <a:r>
              <a:rPr sz="1600" spc="-50" dirty="0">
                <a:latin typeface="Calibri"/>
                <a:cs typeface="Calibri"/>
              </a:rPr>
              <a:t>Extremely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expensive</a:t>
            </a:r>
            <a:endParaRPr sz="1600">
              <a:latin typeface="Calibri"/>
              <a:cs typeface="Calibri"/>
            </a:endParaRPr>
          </a:p>
          <a:p>
            <a:pPr marL="614045">
              <a:lnSpc>
                <a:spcPct val="100000"/>
              </a:lnSpc>
              <a:spcBef>
                <a:spcPts val="45"/>
              </a:spcBef>
            </a:pPr>
            <a:r>
              <a:rPr sz="1600" spc="-55" dirty="0">
                <a:latin typeface="Calibri"/>
                <a:cs typeface="Calibri"/>
              </a:rPr>
              <a:t>Tiny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capacity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4" name="object 27">
            <a:extLst>
              <a:ext uri="{FF2B5EF4-FFF2-40B4-BE49-F238E27FC236}">
                <a16:creationId xmlns:a16="http://schemas.microsoft.com/office/drawing/2014/main" id="{B41BB6CF-C6CE-4ECE-9745-BF3F7DC6B3C6}"/>
              </a:ext>
            </a:extLst>
          </p:cNvPr>
          <p:cNvSpPr txBox="1"/>
          <p:nvPr/>
        </p:nvSpPr>
        <p:spPr>
          <a:xfrm>
            <a:off x="6394514" y="3391771"/>
            <a:ext cx="1200785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-20" dirty="0">
                <a:latin typeface="Calibri"/>
                <a:cs typeface="Calibri"/>
              </a:rPr>
              <a:t>Processor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chip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35" name="object 28">
            <a:extLst>
              <a:ext uri="{FF2B5EF4-FFF2-40B4-BE49-F238E27FC236}">
                <a16:creationId xmlns:a16="http://schemas.microsoft.com/office/drawing/2014/main" id="{CE084300-4924-4804-B7E6-86BF2F47C03E}"/>
              </a:ext>
            </a:extLst>
          </p:cNvPr>
          <p:cNvGrpSpPr/>
          <p:nvPr/>
        </p:nvGrpSpPr>
        <p:grpSpPr>
          <a:xfrm>
            <a:off x="7436176" y="2982417"/>
            <a:ext cx="1800225" cy="1178560"/>
            <a:chOff x="4714036" y="1726450"/>
            <a:chExt cx="1800225" cy="1178560"/>
          </a:xfrm>
        </p:grpSpPr>
        <p:sp>
          <p:nvSpPr>
            <p:cNvPr id="136" name="object 29">
              <a:extLst>
                <a:ext uri="{FF2B5EF4-FFF2-40B4-BE49-F238E27FC236}">
                  <a16:creationId xmlns:a16="http://schemas.microsoft.com/office/drawing/2014/main" id="{56614EDE-DEBA-4633-BBB4-93E74F828ED5}"/>
                </a:ext>
              </a:extLst>
            </p:cNvPr>
            <p:cNvSpPr/>
            <p:nvPr/>
          </p:nvSpPr>
          <p:spPr>
            <a:xfrm>
              <a:off x="4738484" y="1750961"/>
              <a:ext cx="1751330" cy="1141095"/>
            </a:xfrm>
            <a:custGeom>
              <a:avLst/>
              <a:gdLst/>
              <a:ahLst/>
              <a:cxnLst/>
              <a:rect l="l" t="t" r="r" b="b"/>
              <a:pathLst>
                <a:path w="1751329" h="1141095">
                  <a:moveTo>
                    <a:pt x="1751063" y="1140625"/>
                  </a:moveTo>
                  <a:lnTo>
                    <a:pt x="0" y="1140625"/>
                  </a:lnTo>
                  <a:lnTo>
                    <a:pt x="877798" y="0"/>
                  </a:lnTo>
                  <a:lnTo>
                    <a:pt x="1751063" y="1140625"/>
                  </a:lnTo>
                  <a:close/>
                </a:path>
              </a:pathLst>
            </a:custGeom>
            <a:solidFill>
              <a:srgbClr val="B8D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0">
              <a:extLst>
                <a:ext uri="{FF2B5EF4-FFF2-40B4-BE49-F238E27FC236}">
                  <a16:creationId xmlns:a16="http://schemas.microsoft.com/office/drawing/2014/main" id="{38022997-0100-4182-9AB4-A9679652E5E6}"/>
                </a:ext>
              </a:extLst>
            </p:cNvPr>
            <p:cNvSpPr/>
            <p:nvPr/>
          </p:nvSpPr>
          <p:spPr>
            <a:xfrm>
              <a:off x="4714036" y="1730921"/>
              <a:ext cx="1800225" cy="1174115"/>
            </a:xfrm>
            <a:custGeom>
              <a:avLst/>
              <a:gdLst/>
              <a:ahLst/>
              <a:cxnLst/>
              <a:rect l="l" t="t" r="r" b="b"/>
              <a:pathLst>
                <a:path w="1800225" h="1174114">
                  <a:moveTo>
                    <a:pt x="1800021" y="1174051"/>
                  </a:moveTo>
                  <a:lnTo>
                    <a:pt x="0" y="1174051"/>
                  </a:lnTo>
                  <a:lnTo>
                    <a:pt x="902246" y="0"/>
                  </a:lnTo>
                  <a:lnTo>
                    <a:pt x="922688" y="26733"/>
                  </a:lnTo>
                  <a:lnTo>
                    <a:pt x="893305" y="26733"/>
                  </a:lnTo>
                  <a:lnTo>
                    <a:pt x="902191" y="38340"/>
                  </a:lnTo>
                  <a:lnTo>
                    <a:pt x="47077" y="1149553"/>
                  </a:lnTo>
                  <a:lnTo>
                    <a:pt x="24447" y="1149553"/>
                  </a:lnTo>
                  <a:lnTo>
                    <a:pt x="33375" y="1167358"/>
                  </a:lnTo>
                  <a:lnTo>
                    <a:pt x="1794903" y="1167358"/>
                  </a:lnTo>
                  <a:lnTo>
                    <a:pt x="1800021" y="1174051"/>
                  </a:lnTo>
                  <a:close/>
                </a:path>
                <a:path w="1800225" h="1174114">
                  <a:moveTo>
                    <a:pt x="902191" y="38340"/>
                  </a:moveTo>
                  <a:lnTo>
                    <a:pt x="893305" y="26733"/>
                  </a:lnTo>
                  <a:lnTo>
                    <a:pt x="911123" y="26733"/>
                  </a:lnTo>
                  <a:lnTo>
                    <a:pt x="902191" y="38340"/>
                  </a:lnTo>
                  <a:close/>
                </a:path>
                <a:path w="1800225" h="1174114">
                  <a:moveTo>
                    <a:pt x="1766582" y="1167358"/>
                  </a:moveTo>
                  <a:lnTo>
                    <a:pt x="902191" y="38340"/>
                  </a:lnTo>
                  <a:lnTo>
                    <a:pt x="911123" y="26733"/>
                  </a:lnTo>
                  <a:lnTo>
                    <a:pt x="922688" y="26733"/>
                  </a:lnTo>
                  <a:lnTo>
                    <a:pt x="1781288" y="1149553"/>
                  </a:lnTo>
                  <a:lnTo>
                    <a:pt x="1775510" y="1149553"/>
                  </a:lnTo>
                  <a:lnTo>
                    <a:pt x="1766582" y="1167358"/>
                  </a:lnTo>
                  <a:close/>
                </a:path>
                <a:path w="1800225" h="1174114">
                  <a:moveTo>
                    <a:pt x="33375" y="1167358"/>
                  </a:moveTo>
                  <a:lnTo>
                    <a:pt x="24447" y="1149553"/>
                  </a:lnTo>
                  <a:lnTo>
                    <a:pt x="47077" y="1149553"/>
                  </a:lnTo>
                  <a:lnTo>
                    <a:pt x="33375" y="1167358"/>
                  </a:lnTo>
                  <a:close/>
                </a:path>
                <a:path w="1800225" h="1174114">
                  <a:moveTo>
                    <a:pt x="1766582" y="1167358"/>
                  </a:moveTo>
                  <a:lnTo>
                    <a:pt x="33375" y="1167358"/>
                  </a:lnTo>
                  <a:lnTo>
                    <a:pt x="47077" y="1149553"/>
                  </a:lnTo>
                  <a:lnTo>
                    <a:pt x="1752950" y="1149553"/>
                  </a:lnTo>
                  <a:lnTo>
                    <a:pt x="1766582" y="1167358"/>
                  </a:lnTo>
                  <a:close/>
                </a:path>
                <a:path w="1800225" h="1174114">
                  <a:moveTo>
                    <a:pt x="1794903" y="1167358"/>
                  </a:moveTo>
                  <a:lnTo>
                    <a:pt x="1766582" y="1167358"/>
                  </a:lnTo>
                  <a:lnTo>
                    <a:pt x="1775510" y="1149553"/>
                  </a:lnTo>
                  <a:lnTo>
                    <a:pt x="1781288" y="1149553"/>
                  </a:lnTo>
                  <a:lnTo>
                    <a:pt x="1794903" y="1167358"/>
                  </a:lnTo>
                  <a:close/>
                </a:path>
              </a:pathLst>
            </a:custGeom>
            <a:solidFill>
              <a:srgbClr val="3B7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31">
              <a:extLst>
                <a:ext uri="{FF2B5EF4-FFF2-40B4-BE49-F238E27FC236}">
                  <a16:creationId xmlns:a16="http://schemas.microsoft.com/office/drawing/2014/main" id="{5AE85D8F-C5B4-4BAA-82AE-7F88B7F61421}"/>
                </a:ext>
              </a:extLst>
            </p:cNvPr>
            <p:cNvSpPr/>
            <p:nvPr/>
          </p:nvSpPr>
          <p:spPr>
            <a:xfrm>
              <a:off x="5213057" y="1746503"/>
              <a:ext cx="808990" cy="532765"/>
            </a:xfrm>
            <a:custGeom>
              <a:avLst/>
              <a:gdLst/>
              <a:ahLst/>
              <a:cxnLst/>
              <a:rect l="l" t="t" r="r" b="b"/>
              <a:pathLst>
                <a:path w="808989" h="532764">
                  <a:moveTo>
                    <a:pt x="808672" y="532447"/>
                  </a:moveTo>
                  <a:lnTo>
                    <a:pt x="0" y="532447"/>
                  </a:lnTo>
                  <a:lnTo>
                    <a:pt x="405447" y="0"/>
                  </a:lnTo>
                  <a:lnTo>
                    <a:pt x="808672" y="532447"/>
                  </a:lnTo>
                  <a:close/>
                </a:path>
              </a:pathLst>
            </a:custGeom>
            <a:solidFill>
              <a:srgbClr val="465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32">
              <a:extLst>
                <a:ext uri="{FF2B5EF4-FFF2-40B4-BE49-F238E27FC236}">
                  <a16:creationId xmlns:a16="http://schemas.microsoft.com/office/drawing/2014/main" id="{CCB6F42E-16FA-401D-8BBC-B9CA48611571}"/>
                </a:ext>
              </a:extLst>
            </p:cNvPr>
            <p:cNvSpPr/>
            <p:nvPr/>
          </p:nvSpPr>
          <p:spPr>
            <a:xfrm>
              <a:off x="5190781" y="1726450"/>
              <a:ext cx="855980" cy="566420"/>
            </a:xfrm>
            <a:custGeom>
              <a:avLst/>
              <a:gdLst/>
              <a:ahLst/>
              <a:cxnLst/>
              <a:rect l="l" t="t" r="r" b="b"/>
              <a:pathLst>
                <a:path w="855979" h="566419">
                  <a:moveTo>
                    <a:pt x="855459" y="565848"/>
                  </a:moveTo>
                  <a:lnTo>
                    <a:pt x="0" y="565848"/>
                  </a:lnTo>
                  <a:lnTo>
                    <a:pt x="427723" y="0"/>
                  </a:lnTo>
                  <a:lnTo>
                    <a:pt x="447941" y="26746"/>
                  </a:lnTo>
                  <a:lnTo>
                    <a:pt x="418795" y="26746"/>
                  </a:lnTo>
                  <a:lnTo>
                    <a:pt x="427704" y="38510"/>
                  </a:lnTo>
                  <a:lnTo>
                    <a:pt x="46920" y="541337"/>
                  </a:lnTo>
                  <a:lnTo>
                    <a:pt x="22275" y="541337"/>
                  </a:lnTo>
                  <a:lnTo>
                    <a:pt x="33388" y="559206"/>
                  </a:lnTo>
                  <a:lnTo>
                    <a:pt x="850438" y="559206"/>
                  </a:lnTo>
                  <a:lnTo>
                    <a:pt x="855459" y="565848"/>
                  </a:lnTo>
                  <a:close/>
                </a:path>
                <a:path w="855979" h="566419">
                  <a:moveTo>
                    <a:pt x="427704" y="38510"/>
                  </a:moveTo>
                  <a:lnTo>
                    <a:pt x="418795" y="26746"/>
                  </a:lnTo>
                  <a:lnTo>
                    <a:pt x="436613" y="26746"/>
                  </a:lnTo>
                  <a:lnTo>
                    <a:pt x="427704" y="38510"/>
                  </a:lnTo>
                  <a:close/>
                </a:path>
                <a:path w="855979" h="566419">
                  <a:moveTo>
                    <a:pt x="822020" y="559206"/>
                  </a:moveTo>
                  <a:lnTo>
                    <a:pt x="427704" y="38510"/>
                  </a:lnTo>
                  <a:lnTo>
                    <a:pt x="436613" y="26746"/>
                  </a:lnTo>
                  <a:lnTo>
                    <a:pt x="447941" y="26746"/>
                  </a:lnTo>
                  <a:lnTo>
                    <a:pt x="836930" y="541337"/>
                  </a:lnTo>
                  <a:lnTo>
                    <a:pt x="830948" y="541337"/>
                  </a:lnTo>
                  <a:lnTo>
                    <a:pt x="822020" y="559206"/>
                  </a:lnTo>
                  <a:close/>
                </a:path>
                <a:path w="855979" h="566419">
                  <a:moveTo>
                    <a:pt x="33388" y="559206"/>
                  </a:moveTo>
                  <a:lnTo>
                    <a:pt x="22275" y="541337"/>
                  </a:lnTo>
                  <a:lnTo>
                    <a:pt x="46920" y="541337"/>
                  </a:lnTo>
                  <a:lnTo>
                    <a:pt x="33388" y="559206"/>
                  </a:lnTo>
                  <a:close/>
                </a:path>
                <a:path w="855979" h="566419">
                  <a:moveTo>
                    <a:pt x="822020" y="559206"/>
                  </a:moveTo>
                  <a:lnTo>
                    <a:pt x="33388" y="559206"/>
                  </a:lnTo>
                  <a:lnTo>
                    <a:pt x="46920" y="541337"/>
                  </a:lnTo>
                  <a:lnTo>
                    <a:pt x="808488" y="541337"/>
                  </a:lnTo>
                  <a:lnTo>
                    <a:pt x="822020" y="559206"/>
                  </a:lnTo>
                  <a:close/>
                </a:path>
                <a:path w="855979" h="566419">
                  <a:moveTo>
                    <a:pt x="850438" y="559206"/>
                  </a:moveTo>
                  <a:lnTo>
                    <a:pt x="822020" y="559206"/>
                  </a:lnTo>
                  <a:lnTo>
                    <a:pt x="830948" y="541337"/>
                  </a:lnTo>
                  <a:lnTo>
                    <a:pt x="836930" y="541337"/>
                  </a:lnTo>
                  <a:lnTo>
                    <a:pt x="850438" y="559206"/>
                  </a:lnTo>
                  <a:close/>
                </a:path>
              </a:pathLst>
            </a:custGeom>
            <a:solidFill>
              <a:srgbClr val="3B7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33">
            <a:extLst>
              <a:ext uri="{FF2B5EF4-FFF2-40B4-BE49-F238E27FC236}">
                <a16:creationId xmlns:a16="http://schemas.microsoft.com/office/drawing/2014/main" id="{B5135D98-525A-48EC-800A-A53ECABE8B84}"/>
              </a:ext>
            </a:extLst>
          </p:cNvPr>
          <p:cNvSpPr txBox="1"/>
          <p:nvPr/>
        </p:nvSpPr>
        <p:spPr>
          <a:xfrm>
            <a:off x="8198718" y="3147944"/>
            <a:ext cx="26733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50" dirty="0">
                <a:latin typeface="Arial"/>
                <a:cs typeface="Arial"/>
              </a:rPr>
              <a:t>C</a:t>
            </a:r>
            <a:r>
              <a:rPr sz="1050" spc="-105" dirty="0">
                <a:latin typeface="Arial"/>
                <a:cs typeface="Arial"/>
              </a:rPr>
              <a:t>P</a:t>
            </a:r>
            <a:r>
              <a:rPr sz="1050" spc="-65" dirty="0">
                <a:latin typeface="Arial"/>
                <a:cs typeface="Arial"/>
              </a:rPr>
              <a:t>U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1" name="object 34">
            <a:extLst>
              <a:ext uri="{FF2B5EF4-FFF2-40B4-BE49-F238E27FC236}">
                <a16:creationId xmlns:a16="http://schemas.microsoft.com/office/drawing/2014/main" id="{B5B6DFF9-253A-404A-9096-BB05BAC2BE83}"/>
              </a:ext>
            </a:extLst>
          </p:cNvPr>
          <p:cNvSpPr txBox="1"/>
          <p:nvPr/>
        </p:nvSpPr>
        <p:spPr>
          <a:xfrm>
            <a:off x="8038317" y="3713804"/>
            <a:ext cx="57404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latin typeface="Arial"/>
                <a:cs typeface="Arial"/>
              </a:rPr>
              <a:t>Registers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0" name="Date Placeholder 109">
            <a:extLst>
              <a:ext uri="{FF2B5EF4-FFF2-40B4-BE49-F238E27FC236}">
                <a16:creationId xmlns:a16="http://schemas.microsoft.com/office/drawing/2014/main" id="{D10A6BF0-ED1F-400F-8E7E-58CE980D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2EC5-C158-487A-9B44-9D4EA9CF7C9F}" type="datetime1">
              <a:rPr lang="en-US" smtClean="0"/>
              <a:t>3/9/2021</a:t>
            </a:fld>
            <a:endParaRPr lang="en-US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4DA0DADC-AD1A-42E3-91F1-3CF7AE25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6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70A3-A992-4610-83B4-8E1415FD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3" y="80401"/>
            <a:ext cx="10515600" cy="9325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Assembly Variables: Registers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8E07-E328-465B-8FB8-821EA84C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755" y="1190472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Drawback: Since registers are in hardware,  there is a predetermined number of them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Solution: RISC-V code must be very carefully put  together to efficiently use registers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32 registers in RISC-V. Why 32?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Smaller is faster, but too small is bad. Goldilocks principle (“This porridge is too hot; This porridge  is too cold; this porridge is just right”)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Each RISC-V register is 32 bits wide (in  RV32 variant)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Groups of 32 bits called a word in RV32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P&amp;H textbook uses the 64-bit variant RV64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4E8E0-0384-45A0-AA65-8627083C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DAD67-B010-47EF-BBD4-195E5F5A653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C8E98-C12C-4AC0-BD22-CC946F47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9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97F3-CC1F-4809-A043-02C76913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Assembly Variables: Registers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EEB6-2B7B-43A2-B79D-66CFEE59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8" y="1804843"/>
            <a:ext cx="6604097" cy="452668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Registers are numbered from 0 to 31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Referred to by number x0–x31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X0 is special, always holds value zero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So only 31 registers able to hold variable values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Each register can be referred to by number or  name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Will add names later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DF13F-F6C8-4DD6-8A08-327AE4C0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1" y="1343891"/>
            <a:ext cx="5312255" cy="54233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30A4-AB07-49A9-A9D9-B11BC6C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3C79-0597-4BBD-ADE6-5487EE8D1D89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3C6AB-A588-479B-986D-16A4CB09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3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75FA-7BE8-4FE3-91C8-B4FE4445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C, Java variables vs.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F8E6-9F6B-4918-902D-6C45F4B6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931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In C (and most high-level languages) variables  declared first and given a type. E.g., 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int</a:t>
            </a:r>
            <a:r>
              <a:rPr lang="en-US" sz="2600" spc="5" dirty="0">
                <a:latin typeface="Ebrima"/>
                <a:cs typeface="Ebrima"/>
              </a:rPr>
              <a:t> </a:t>
            </a:r>
            <a:r>
              <a:rPr lang="en-US" sz="2300" b="1" spc="15" dirty="0" err="1">
                <a:latin typeface="Courier New"/>
                <a:cs typeface="Courier New"/>
              </a:rPr>
              <a:t>fahr</a:t>
            </a:r>
            <a:r>
              <a:rPr lang="en-US" sz="2300" b="1" spc="15" dirty="0">
                <a:latin typeface="Courier New"/>
                <a:cs typeface="Courier New"/>
              </a:rPr>
              <a:t>, </a:t>
            </a:r>
            <a:r>
              <a:rPr lang="en-US" sz="2300" b="1" spc="15" dirty="0" err="1">
                <a:latin typeface="Courier New"/>
                <a:cs typeface="Courier New"/>
              </a:rPr>
              <a:t>celsius</a:t>
            </a:r>
            <a:r>
              <a:rPr lang="en-US" sz="2300" b="1" spc="15" dirty="0">
                <a:latin typeface="Courier New"/>
                <a:cs typeface="Courier New"/>
              </a:rPr>
              <a:t>;  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char a, b, c, d, e;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Each variable can ONLY represent a value of  the type it was declared as (cannot mix and  match int and char variables).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In assembly language, the registers have no type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Operation determines how register contents are treated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201E-1A45-4F25-BCD1-7DCE6D1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84DB-5CE0-4914-9F5E-91E4CFB157AC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910B-73B8-4B21-8439-3F5087D0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0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6D75-8775-4BE1-BAF8-8CD70F13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94" y="530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Comments in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0EF5-6430-484E-A9CD-B0F7A6AB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30" y="1175743"/>
            <a:ext cx="11158509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Make your code more readable: comments!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Hash (#) is used for RISC-V comments anything from hash mark to end of line is a comment and will be ignored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This is just like the C99 //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Note: Different from C. 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C comments have format </a:t>
            </a:r>
            <a:r>
              <a:rPr lang="en-US" sz="2300" b="1" spc="15" dirty="0">
                <a:latin typeface="Courier New"/>
                <a:cs typeface="Courier New"/>
              </a:rPr>
              <a:t>/* comment */ </a:t>
            </a:r>
            <a:r>
              <a:rPr lang="en-US" sz="2600" spc="5" dirty="0">
                <a:latin typeface="Ebrima"/>
                <a:cs typeface="Ebrima"/>
              </a:rPr>
              <a:t>so they can span many lines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In assembly language, each statement (called an Instruction), executes exactly one  of a short list of simple commands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Unlike in C (and most other high-level  languages), each line of assembly code  contains at most 1 instruction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Instructions are related to operations (=, +, -, *, /) in C or Java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600" spc="5" dirty="0">
              <a:latin typeface="Ebrima"/>
              <a:cs typeface="Ebrima"/>
            </a:endParaRP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04171-58B8-4E76-AF05-DEC9967A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CB6C-42CB-4C36-BA3B-8DF1B06F1D86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0144-7782-4939-909B-108A4FFC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69EB-36EA-436A-9D7B-6B5DBD8F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RISC-V Addition and Subtraction 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98CAE-70E1-4A10-8F4E-1D939FE3F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623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Syntax of Instructions: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one two, three, four</a:t>
            </a:r>
            <a:endParaRPr lang="en-US" sz="2600" spc="5" dirty="0">
              <a:latin typeface="Ebrima"/>
              <a:cs typeface="Ebrima"/>
            </a:endParaRP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add x1, x2, x3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where: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b="1" spc="5" dirty="0">
                <a:latin typeface="Ebrima"/>
                <a:cs typeface="Ebrima"/>
              </a:rPr>
              <a:t>	</a:t>
            </a:r>
            <a:r>
              <a:rPr lang="en-US" sz="2300" b="1" spc="15" dirty="0">
                <a:latin typeface="Courier New"/>
                <a:cs typeface="Courier New"/>
              </a:rPr>
              <a:t>one = operation by name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300" b="1" spc="15" dirty="0">
                <a:latin typeface="Courier New"/>
                <a:cs typeface="Courier New"/>
              </a:rPr>
              <a:t>	two = operand getting result (“destination,” x1)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300" b="1" spc="15" dirty="0">
                <a:latin typeface="Courier New"/>
                <a:cs typeface="Courier New"/>
              </a:rPr>
              <a:t>	three = 1st operand for operation (“source1,” x2)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300" b="1" spc="15" dirty="0">
                <a:latin typeface="Courier New"/>
                <a:cs typeface="Courier New"/>
              </a:rPr>
              <a:t>	four = 2nd operand for operation (“source2,” x3)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Syntax is rigid: </a:t>
            </a:r>
            <a:r>
              <a:rPr lang="en-US" sz="2300" b="1" spc="15" dirty="0">
                <a:latin typeface="Courier New"/>
                <a:cs typeface="Courier New"/>
              </a:rPr>
              <a:t>1 operator, 3 operands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Why? Keep hardware simple via regularity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03105-6CC5-4BF8-9D55-5F8C73B6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9DB8-4F46-497F-8782-0CC17CB624DF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BA8F9-37ED-42EF-B6FF-BAFF0B7C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2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4359-DB20-4724-86E4-0252A53C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86" y="-203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Addition and Subtraction of Integers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B013-7EA3-46A1-A63A-AB35074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50" y="1467430"/>
            <a:ext cx="10780717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Addition in Assembly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Example:	</a:t>
            </a:r>
            <a:r>
              <a:rPr lang="en-US" sz="2200" b="1" spc="15" dirty="0">
                <a:latin typeface="Courier New"/>
                <a:cs typeface="Courier New"/>
              </a:rPr>
              <a:t>add x1,x2,x3 (in RISC-V)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Equivalent to: </a:t>
            </a:r>
            <a:r>
              <a:rPr lang="en-US" sz="2200" b="1" spc="15" dirty="0">
                <a:latin typeface="Courier New"/>
                <a:cs typeface="Courier New"/>
              </a:rPr>
              <a:t>a = b + c (in C)</a:t>
            </a:r>
          </a:p>
          <a:p>
            <a:pPr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where C variables ⇔ RISC-V registers are: </a:t>
            </a:r>
            <a:r>
              <a:rPr lang="en-US" sz="2200" b="1" spc="15" dirty="0">
                <a:latin typeface="Courier New"/>
                <a:cs typeface="Courier New"/>
              </a:rPr>
              <a:t>a ⇔ x1, b ⇔ x2, c ⇔ x3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Subtraction in Assembly</a:t>
            </a:r>
          </a:p>
          <a:p>
            <a:pPr marR="3810000"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Example:	</a:t>
            </a:r>
            <a:r>
              <a:rPr lang="en-US" sz="1900" b="1" spc="15" dirty="0">
                <a:latin typeface="Courier New"/>
                <a:cs typeface="Courier New"/>
              </a:rPr>
              <a:t>sub </a:t>
            </a:r>
            <a:r>
              <a:rPr lang="it-IT" sz="1900" b="1" spc="15" dirty="0">
                <a:latin typeface="Courier New"/>
                <a:cs typeface="Courier New"/>
              </a:rPr>
              <a:t>x3,x4,x5	(in RISC-V)</a:t>
            </a:r>
            <a:endParaRPr lang="en-US" sz="1900" b="1" spc="15" dirty="0">
              <a:latin typeface="Courier New"/>
              <a:cs typeface="Courier New"/>
            </a:endParaRPr>
          </a:p>
          <a:p>
            <a:pPr marR="3810000"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Equivalent to: </a:t>
            </a:r>
            <a:r>
              <a:rPr lang="it-IT" sz="2200" b="1" spc="15" dirty="0">
                <a:latin typeface="Courier New"/>
                <a:cs typeface="Courier New"/>
              </a:rPr>
              <a:t>d = e - f	(in C)</a:t>
            </a:r>
          </a:p>
          <a:p>
            <a:pPr marR="3810000" lvl="1">
              <a:lnSpc>
                <a:spcPct val="110000"/>
              </a:lnSpc>
            </a:pPr>
            <a:r>
              <a:rPr lang="en-US" sz="2200" spc="5" dirty="0">
                <a:latin typeface="Ebrima"/>
                <a:cs typeface="Ebrima"/>
              </a:rPr>
              <a:t>where C variables ⇔ RISC-V registers are: </a:t>
            </a:r>
          </a:p>
          <a:p>
            <a:pPr marL="457200" marR="3810000" lvl="1" indent="0">
              <a:lnSpc>
                <a:spcPct val="110000"/>
              </a:lnSpc>
              <a:buNone/>
            </a:pPr>
            <a:r>
              <a:rPr lang="en-US" sz="2200" b="1" spc="15" dirty="0">
                <a:latin typeface="Courier New"/>
                <a:cs typeface="Courier New"/>
              </a:rPr>
              <a:t>d ⇔ x3, e ⇔ x4, f ⇔ x5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FD57C-4865-40B5-A60F-057246D4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5BED-E180-4458-B517-A8AE0F361B12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0754-203E-423D-A7AE-34BB1AB7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F138-E737-4D82-9902-37BAF235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Instructions: Language of the Computer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4E2F-BCC5-415B-9334-A2F15C36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rgbClr val="242021"/>
                </a:solidFill>
                <a:effectLst/>
                <a:latin typeface="ITCFranklinGothicStd-Hvy"/>
              </a:rPr>
              <a:t>Introductions</a:t>
            </a:r>
          </a:p>
          <a:p>
            <a:r>
              <a:rPr lang="en-US" sz="3600" b="0" i="0" dirty="0">
                <a:solidFill>
                  <a:srgbClr val="242021"/>
                </a:solidFill>
                <a:effectLst/>
                <a:latin typeface="ITCFranklinGothicStd-Hvy"/>
              </a:rPr>
              <a:t>Operations of the Computer Hardware </a:t>
            </a:r>
            <a:endParaRPr lang="en-US" sz="3600" dirty="0">
              <a:solidFill>
                <a:srgbClr val="242021"/>
              </a:solidFill>
              <a:latin typeface="MinionPro-Regular"/>
            </a:endParaRPr>
          </a:p>
          <a:p>
            <a:r>
              <a:rPr lang="en-US" sz="3600" b="0" i="0" dirty="0">
                <a:solidFill>
                  <a:srgbClr val="242021"/>
                </a:solidFill>
                <a:effectLst/>
                <a:latin typeface="ITCFranklinGothicStd-Hvy"/>
              </a:rPr>
              <a:t>Operands of the Computer Hardware</a:t>
            </a:r>
          </a:p>
          <a:p>
            <a:r>
              <a:rPr lang="en-US" sz="3600" b="0" i="0" dirty="0">
                <a:solidFill>
                  <a:srgbClr val="242021"/>
                </a:solidFill>
                <a:effectLst/>
                <a:latin typeface="ITCFranklinGothicStd-Hvy"/>
              </a:rPr>
              <a:t>Logical Operations </a:t>
            </a:r>
            <a:endParaRPr lang="en-US" sz="3600" dirty="0">
              <a:solidFill>
                <a:srgbClr val="242021"/>
              </a:solidFill>
              <a:latin typeface="MinionPro-Regular"/>
            </a:endParaRPr>
          </a:p>
          <a:p>
            <a:r>
              <a:rPr lang="en-US" sz="3600" b="0" i="0" dirty="0">
                <a:solidFill>
                  <a:srgbClr val="242021"/>
                </a:solidFill>
                <a:effectLst/>
                <a:latin typeface="ITCFranklinGothicStd-Hvy"/>
              </a:rPr>
              <a:t>Instructions for Making Decisions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EE461E-5711-4CE0-8BE6-EA0DA14D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8E6DB-D418-4397-A96C-6562003E0A99}" type="datetime1">
              <a:rPr lang="en-US" smtClean="0"/>
              <a:t>3/9/2021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4A327-F229-406C-8A09-BE562D50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5390-A0B2-457A-BEFB-35F6DC3E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Addition and Subtraction of Integers (3/4)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53D1A-A93A-4365-8C1E-28328E05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77" y="1875501"/>
            <a:ext cx="11702935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R="3810000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How to do the following C statement?  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 = b + c + d - e;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Break into multiple instructions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add x10, x1, x2	# </a:t>
            </a:r>
            <a:r>
              <a:rPr lang="en-US" sz="2300" b="1" spc="15" dirty="0" err="1">
                <a:latin typeface="Courier New"/>
                <a:cs typeface="Courier New"/>
              </a:rPr>
              <a:t>a_temp</a:t>
            </a:r>
            <a:r>
              <a:rPr lang="en-US" sz="2300" b="1" spc="15" dirty="0">
                <a:latin typeface="Courier New"/>
                <a:cs typeface="Courier New"/>
              </a:rPr>
              <a:t> = b + c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add x10, x10, x3 # </a:t>
            </a:r>
            <a:r>
              <a:rPr lang="en-US" sz="2300" b="1" spc="15" dirty="0" err="1">
                <a:latin typeface="Courier New"/>
                <a:cs typeface="Courier New"/>
              </a:rPr>
              <a:t>a_temp</a:t>
            </a:r>
            <a:r>
              <a:rPr lang="en-US" sz="2300" b="1" spc="15" dirty="0">
                <a:latin typeface="Courier New"/>
                <a:cs typeface="Courier New"/>
              </a:rPr>
              <a:t> = </a:t>
            </a:r>
            <a:r>
              <a:rPr lang="en-US" sz="2300" b="1" spc="15" dirty="0" err="1">
                <a:latin typeface="Courier New"/>
                <a:cs typeface="Courier New"/>
              </a:rPr>
              <a:t>a_temp</a:t>
            </a:r>
            <a:r>
              <a:rPr lang="en-US" sz="2300" b="1" spc="15" dirty="0">
                <a:latin typeface="Courier New"/>
                <a:cs typeface="Courier New"/>
              </a:rPr>
              <a:t> + d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sub x10, x10, x4 # a = </a:t>
            </a:r>
            <a:r>
              <a:rPr lang="en-US" sz="2300" b="1" spc="15" dirty="0" err="1">
                <a:latin typeface="Courier New"/>
                <a:cs typeface="Courier New"/>
              </a:rPr>
              <a:t>a_temp</a:t>
            </a:r>
            <a:r>
              <a:rPr lang="en-US" sz="2300" b="1" spc="15" dirty="0">
                <a:latin typeface="Courier New"/>
                <a:cs typeface="Courier New"/>
              </a:rPr>
              <a:t> - e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Notice: A single line of C may break up into several lines of RISC-V.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Notice: Everything after the hash mark on each line is ignored (comments).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B620-D162-4BF5-A039-4B70B92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F96B-3EC9-49B2-A02E-460F7262BC89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2462-9BCE-4061-97ED-1FB2585B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7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3422-31F6-4D1A-84F5-5549F85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Addition and Subtraction of Integers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F7610-0342-47FE-BEBE-9AEF7EC2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88" y="1733610"/>
            <a:ext cx="11823156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How do we do this?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f = (g + h) - (</a:t>
            </a:r>
            <a:r>
              <a:rPr lang="en-US" sz="2300" b="1" spc="15" dirty="0" err="1">
                <a:latin typeface="Courier New"/>
                <a:cs typeface="Courier New"/>
              </a:rPr>
              <a:t>i</a:t>
            </a:r>
            <a:r>
              <a:rPr lang="en-US" sz="2300" b="1" spc="15" dirty="0">
                <a:latin typeface="Courier New"/>
                <a:cs typeface="Courier New"/>
              </a:rPr>
              <a:t> + j);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Use intermediate temporary register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add x5, x20, x21 # </a:t>
            </a:r>
            <a:r>
              <a:rPr lang="en-US" sz="2300" b="1" spc="15" dirty="0" err="1">
                <a:latin typeface="Courier New"/>
                <a:cs typeface="Courier New"/>
              </a:rPr>
              <a:t>a_temp</a:t>
            </a:r>
            <a:r>
              <a:rPr lang="en-US" sz="2300" b="1" spc="15" dirty="0">
                <a:latin typeface="Courier New"/>
                <a:cs typeface="Courier New"/>
              </a:rPr>
              <a:t> = g + h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add x6, x22, x23 # </a:t>
            </a:r>
            <a:r>
              <a:rPr lang="en-US" sz="2300" b="1" spc="15" dirty="0" err="1">
                <a:latin typeface="Courier New"/>
                <a:cs typeface="Courier New"/>
              </a:rPr>
              <a:t>b_temp</a:t>
            </a:r>
            <a:r>
              <a:rPr lang="en-US" sz="2300" b="1" spc="15" dirty="0">
                <a:latin typeface="Courier New"/>
                <a:cs typeface="Courier New"/>
              </a:rPr>
              <a:t> = </a:t>
            </a:r>
            <a:r>
              <a:rPr lang="en-US" sz="2300" b="1" spc="15" dirty="0" err="1">
                <a:latin typeface="Courier New"/>
                <a:cs typeface="Courier New"/>
              </a:rPr>
              <a:t>i</a:t>
            </a:r>
            <a:r>
              <a:rPr lang="en-US" sz="2300" b="1" spc="15" dirty="0">
                <a:latin typeface="Courier New"/>
                <a:cs typeface="Courier New"/>
              </a:rPr>
              <a:t> + j</a:t>
            </a:r>
          </a:p>
          <a:p>
            <a:pPr marL="93345" marR="3810000" indent="0">
              <a:lnSpc>
                <a:spcPct val="77500"/>
              </a:lnSpc>
              <a:spcBef>
                <a:spcPts val="505"/>
              </a:spcBef>
              <a:buNone/>
            </a:pPr>
            <a:r>
              <a:rPr lang="en-US" sz="2300" b="1" spc="15" dirty="0">
                <a:latin typeface="Courier New"/>
                <a:cs typeface="Courier New"/>
              </a:rPr>
              <a:t>	sub x19, x5, x6 # f = (g + h)- (</a:t>
            </a:r>
            <a:r>
              <a:rPr lang="en-US" sz="2300" b="1" spc="15" dirty="0" err="1">
                <a:latin typeface="Courier New"/>
                <a:cs typeface="Courier New"/>
              </a:rPr>
              <a:t>i</a:t>
            </a:r>
            <a:r>
              <a:rPr lang="en-US" sz="2300" b="1" spc="15" dirty="0">
                <a:latin typeface="Courier New"/>
                <a:cs typeface="Courier New"/>
              </a:rPr>
              <a:t> + j)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10A8D-DF01-4E68-BBF9-7DF60C8F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3AAE-A297-4B6A-95D8-81C29CB50091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C95B7-2239-44F7-89FA-A096790E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7987-62E6-4D70-9A55-5D605E30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rgbClr val="242021"/>
                </a:solidFill>
                <a:latin typeface="ITCFranklinGothicStd-Hvy"/>
              </a:rPr>
              <a:t>Immediates</a:t>
            </a:r>
            <a:endParaRPr lang="en-US" b="1" dirty="0">
              <a:solidFill>
                <a:srgbClr val="242021"/>
              </a:solidFill>
              <a:latin typeface="ITCFranklinGothicStd-Hv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FA6D-89FF-4FE5-8703-89F9A62F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There is no Subtract Immediate in RISC-V: Why? There are </a:t>
            </a:r>
            <a:r>
              <a:rPr lang="en-US" sz="2600" b="1" spc="5" dirty="0">
                <a:latin typeface="Ebrima"/>
                <a:cs typeface="Ebrima"/>
              </a:rPr>
              <a:t>add</a:t>
            </a:r>
            <a:r>
              <a:rPr lang="en-US" sz="2600" spc="5" dirty="0">
                <a:latin typeface="Ebrima"/>
                <a:cs typeface="Ebrima"/>
              </a:rPr>
              <a:t> and </a:t>
            </a:r>
            <a:r>
              <a:rPr lang="en-US" sz="2600" b="1" spc="5" dirty="0">
                <a:latin typeface="Ebrima"/>
                <a:cs typeface="Ebrima"/>
              </a:rPr>
              <a:t>sub</a:t>
            </a:r>
            <a:r>
              <a:rPr lang="en-US" sz="2600" spc="5" dirty="0">
                <a:latin typeface="Ebrima"/>
                <a:cs typeface="Ebrima"/>
              </a:rPr>
              <a:t>, but no </a:t>
            </a:r>
            <a:r>
              <a:rPr lang="en-US" sz="2600" b="1" spc="5" dirty="0" err="1">
                <a:latin typeface="Ebrima"/>
                <a:cs typeface="Ebrima"/>
              </a:rPr>
              <a:t>addi</a:t>
            </a:r>
            <a:r>
              <a:rPr lang="en-US" sz="2600" b="1" spc="5" dirty="0">
                <a:latin typeface="Ebrima"/>
                <a:cs typeface="Ebrima"/>
              </a:rPr>
              <a:t> </a:t>
            </a:r>
            <a:r>
              <a:rPr lang="en-US" sz="2600" spc="5" dirty="0">
                <a:latin typeface="Ebrima"/>
                <a:cs typeface="Ebrima"/>
              </a:rPr>
              <a:t>counterpart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Limit types of operations that can be done to absolute minimum if an operation can be decomposed into a simpler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Ebrima"/>
                <a:cs typeface="Ebrima"/>
              </a:rPr>
              <a:t>where RISC-V </a:t>
            </a:r>
            <a:r>
              <a:rPr lang="en-US" sz="2800" spc="-5" dirty="0">
                <a:latin typeface="Ebrima"/>
                <a:cs typeface="Ebrima"/>
              </a:rPr>
              <a:t>registers </a:t>
            </a:r>
            <a:r>
              <a:rPr lang="en-US" sz="2800" b="1" spc="-5" dirty="0">
                <a:latin typeface="Courier New"/>
                <a:cs typeface="Courier New"/>
              </a:rPr>
              <a:t>x3</a:t>
            </a:r>
            <a:r>
              <a:rPr lang="en-US" sz="2800" spc="-5" dirty="0">
                <a:latin typeface="Courier New"/>
                <a:cs typeface="Courier New"/>
              </a:rPr>
              <a:t>,</a:t>
            </a:r>
            <a:r>
              <a:rPr lang="en-US" sz="2800" b="1" spc="-5" dirty="0">
                <a:latin typeface="Courier New"/>
                <a:cs typeface="Courier New"/>
              </a:rPr>
              <a:t>x4 </a:t>
            </a:r>
            <a:r>
              <a:rPr lang="en-US" sz="2800" spc="-5" dirty="0">
                <a:latin typeface="Ebrima"/>
                <a:cs typeface="Ebrima"/>
              </a:rPr>
              <a:t>are associated </a:t>
            </a:r>
            <a:r>
              <a:rPr lang="en-US" sz="2800" dirty="0">
                <a:latin typeface="Ebrima"/>
                <a:cs typeface="Ebrima"/>
              </a:rPr>
              <a:t>with C </a:t>
            </a:r>
            <a:r>
              <a:rPr lang="en-US" sz="2800" spc="-5" dirty="0">
                <a:latin typeface="Ebrima"/>
                <a:cs typeface="Ebrima"/>
              </a:rPr>
              <a:t>variables </a:t>
            </a:r>
            <a:r>
              <a:rPr lang="en-US" sz="2800" dirty="0">
                <a:latin typeface="Ebrima"/>
                <a:cs typeface="Ebrima"/>
              </a:rPr>
              <a:t>f, </a:t>
            </a:r>
            <a:r>
              <a:rPr lang="en-US" sz="2800" spc="-5" dirty="0">
                <a:latin typeface="Ebrima"/>
                <a:cs typeface="Ebrima"/>
              </a:rPr>
              <a:t>g,</a:t>
            </a:r>
            <a:r>
              <a:rPr lang="en-US" sz="2800" spc="-50" dirty="0">
                <a:latin typeface="Ebrima"/>
                <a:cs typeface="Ebrima"/>
              </a:rPr>
              <a:t> </a:t>
            </a:r>
            <a:r>
              <a:rPr lang="en-US" sz="2800" spc="-5" dirty="0">
                <a:latin typeface="Ebrima"/>
                <a:cs typeface="Ebrima"/>
              </a:rPr>
              <a:t>respectively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spc="-5" dirty="0">
                <a:latin typeface="Ebrima"/>
                <a:cs typeface="Ebrima"/>
              </a:rPr>
              <a:t>	</a:t>
            </a:r>
            <a:r>
              <a:rPr lang="it-IT" sz="2800" b="1" spc="-5" dirty="0">
                <a:latin typeface="Courier New"/>
                <a:cs typeface="Courier New"/>
              </a:rPr>
              <a:t>addi</a:t>
            </a:r>
            <a:r>
              <a:rPr lang="it-IT" sz="2800" b="1" spc="-70" dirty="0">
                <a:latin typeface="Courier New"/>
                <a:cs typeface="Courier New"/>
              </a:rPr>
              <a:t> </a:t>
            </a:r>
            <a:r>
              <a:rPr lang="it-IT" sz="2800" b="1" spc="-10" dirty="0">
                <a:latin typeface="Courier New"/>
                <a:cs typeface="Courier New"/>
              </a:rPr>
              <a:t>x3,x4,-10 </a:t>
            </a:r>
            <a:r>
              <a:rPr lang="en-US" sz="2800" b="1" spc="15" dirty="0">
                <a:latin typeface="Courier New"/>
                <a:cs typeface="Courier New"/>
              </a:rPr>
              <a:t>(in RISC-V)</a:t>
            </a:r>
            <a:endParaRPr lang="it-IT" b="1" spc="15" dirty="0">
              <a:latin typeface="Courier New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2800" b="1" spc="15" dirty="0">
                <a:latin typeface="Courier New"/>
                <a:cs typeface="Courier New"/>
              </a:rPr>
              <a:t>	</a:t>
            </a:r>
            <a:r>
              <a:rPr lang="it-IT" b="1" spc="-5" dirty="0">
                <a:latin typeface="Courier New"/>
                <a:cs typeface="Courier New"/>
              </a:rPr>
              <a:t>f = g – 10 in C</a:t>
            </a:r>
            <a:endParaRPr lang="en-US" sz="2600" spc="5" dirty="0">
              <a:latin typeface="Ebrima"/>
              <a:cs typeface="Ebrima"/>
            </a:endParaRP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D87DF-730E-4C92-9937-B942D2C6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355D-556F-40BC-956D-122F7E8E359D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BEA07-CD6B-4C71-A1AD-47846554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1147-6FA5-4FC8-8711-0BD87928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Register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5E6C-479A-47C5-AEE4-CCA1F528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27" y="1848064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One particular immediate, the number zero (0), appears very often in code. 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So the register zero (x0) is ‘hard-wired’ to value 0; e.g.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spc="-5" dirty="0">
                <a:latin typeface="Courier New"/>
                <a:cs typeface="Courier New"/>
              </a:rPr>
              <a:t>	add x3,x4,x0  # in RISC V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spc="-5" dirty="0">
                <a:latin typeface="Courier New"/>
                <a:cs typeface="Courier New"/>
              </a:rPr>
              <a:t>	f = g   # in C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where RISC-V registers </a:t>
            </a:r>
            <a:r>
              <a:rPr lang="en-US" b="1" spc="-5" dirty="0">
                <a:latin typeface="Courier New"/>
                <a:cs typeface="Courier New"/>
              </a:rPr>
              <a:t>x3,x4 </a:t>
            </a:r>
            <a:r>
              <a:rPr lang="en-US" sz="2600" spc="5" dirty="0">
                <a:latin typeface="Ebrima"/>
                <a:cs typeface="Ebrima"/>
              </a:rPr>
              <a:t>are associated with C variables </a:t>
            </a:r>
            <a:r>
              <a:rPr lang="en-US" b="1" spc="-5" dirty="0">
                <a:latin typeface="Courier New"/>
                <a:cs typeface="Courier New"/>
              </a:rPr>
              <a:t>f, g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Defined in hardware, so an instruction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spc="-5" dirty="0">
                <a:latin typeface="Courier New"/>
                <a:cs typeface="Courier New"/>
              </a:rPr>
              <a:t>	add x0,x3,x4 # will not do anything!</a:t>
            </a:r>
          </a:p>
          <a:p>
            <a:pPr>
              <a:lnSpc>
                <a:spcPct val="110000"/>
              </a:lnSpc>
            </a:pPr>
            <a:endParaRPr lang="en-US" sz="2600" spc="5" dirty="0">
              <a:latin typeface="Ebrima"/>
              <a:cs typeface="Ebri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39C5C-3874-428C-9465-0CA34BB3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D93B-061A-4BD4-B369-89AB191578A4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2BC1E-8EFD-4B78-A80A-FB5ED2B5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1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F4B9-94C6-47B1-A897-C1BE342B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Data Transfer: Load from and Store to memory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CA83A07-D3B3-45B7-A3CB-AC7488017A74}"/>
              </a:ext>
            </a:extLst>
          </p:cNvPr>
          <p:cNvSpPr txBox="1"/>
          <p:nvPr/>
        </p:nvSpPr>
        <p:spPr>
          <a:xfrm>
            <a:off x="7966204" y="3583629"/>
            <a:ext cx="25250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Much </a:t>
            </a:r>
            <a:r>
              <a:rPr sz="1200" b="1" spc="-10" dirty="0">
                <a:latin typeface="Calibri"/>
                <a:cs typeface="Calibri"/>
              </a:rPr>
              <a:t>larger </a:t>
            </a:r>
            <a:r>
              <a:rPr sz="1200" b="1" spc="-5" dirty="0">
                <a:latin typeface="Calibri"/>
                <a:cs typeface="Calibri"/>
              </a:rPr>
              <a:t>place  </a:t>
            </a:r>
            <a:r>
              <a:rPr sz="1200" b="1" spc="-10" dirty="0">
                <a:latin typeface="Calibri"/>
                <a:cs typeface="Calibri"/>
              </a:rPr>
              <a:t>to </a:t>
            </a:r>
            <a:r>
              <a:rPr sz="1200" b="1" spc="-5" dirty="0">
                <a:latin typeface="Calibri"/>
                <a:cs typeface="Calibri"/>
              </a:rPr>
              <a:t>hold values,  but slower than  </a:t>
            </a:r>
            <a:r>
              <a:rPr sz="1200" b="1" spc="-10" dirty="0">
                <a:latin typeface="Calibri"/>
                <a:cs typeface="Calibri"/>
              </a:rPr>
              <a:t>registers!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CF9C6E86-3732-4BA0-A1B7-5F26EBEA5D9D}"/>
              </a:ext>
            </a:extLst>
          </p:cNvPr>
          <p:cNvGrpSpPr/>
          <p:nvPr/>
        </p:nvGrpSpPr>
        <p:grpSpPr>
          <a:xfrm>
            <a:off x="5173206" y="1947939"/>
            <a:ext cx="3144520" cy="3511550"/>
            <a:chOff x="5436867" y="898903"/>
            <a:chExt cx="3144520" cy="351155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6DB6E76-96C9-4C3D-9430-417C2AC5D8B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2453" y="2856738"/>
              <a:ext cx="1138427" cy="493013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65FAA9A-2036-4799-8430-EA4EE29D3E21}"/>
                </a:ext>
              </a:extLst>
            </p:cNvPr>
            <p:cNvSpPr/>
            <p:nvPr/>
          </p:nvSpPr>
          <p:spPr>
            <a:xfrm>
              <a:off x="5462765" y="924394"/>
              <a:ext cx="2054860" cy="3460750"/>
            </a:xfrm>
            <a:custGeom>
              <a:avLst/>
              <a:gdLst/>
              <a:ahLst/>
              <a:cxnLst/>
              <a:rect l="l" t="t" r="r" b="b"/>
              <a:pathLst>
                <a:path w="2054859" h="3460750">
                  <a:moveTo>
                    <a:pt x="2054352" y="0"/>
                  </a:moveTo>
                  <a:lnTo>
                    <a:pt x="0" y="0"/>
                  </a:lnTo>
                  <a:lnTo>
                    <a:pt x="0" y="1576070"/>
                  </a:lnTo>
                  <a:lnTo>
                    <a:pt x="0" y="1823720"/>
                  </a:lnTo>
                  <a:lnTo>
                    <a:pt x="0" y="3460750"/>
                  </a:lnTo>
                  <a:lnTo>
                    <a:pt x="2054352" y="3460750"/>
                  </a:lnTo>
                  <a:lnTo>
                    <a:pt x="2054352" y="1823720"/>
                  </a:lnTo>
                  <a:lnTo>
                    <a:pt x="85737" y="1823720"/>
                  </a:lnTo>
                  <a:lnTo>
                    <a:pt x="85737" y="1576070"/>
                  </a:lnTo>
                  <a:lnTo>
                    <a:pt x="1478051" y="1576070"/>
                  </a:lnTo>
                  <a:lnTo>
                    <a:pt x="1478051" y="1585633"/>
                  </a:lnTo>
                  <a:lnTo>
                    <a:pt x="1478051" y="1814233"/>
                  </a:lnTo>
                  <a:lnTo>
                    <a:pt x="1478051" y="1823681"/>
                  </a:lnTo>
                  <a:lnTo>
                    <a:pt x="2054352" y="1823681"/>
                  </a:lnTo>
                  <a:lnTo>
                    <a:pt x="2054352" y="1814233"/>
                  </a:lnTo>
                  <a:lnTo>
                    <a:pt x="2054352" y="1585633"/>
                  </a:lnTo>
                  <a:lnTo>
                    <a:pt x="2054352" y="1576070"/>
                  </a:lnTo>
                  <a:lnTo>
                    <a:pt x="2054352" y="0"/>
                  </a:lnTo>
                  <a:close/>
                </a:path>
              </a:pathLst>
            </a:custGeom>
            <a:solidFill>
              <a:srgbClr val="C9D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8270881-78D2-4058-810C-0563CBB83CEA}"/>
                </a:ext>
              </a:extLst>
            </p:cNvPr>
            <p:cNvSpPr/>
            <p:nvPr/>
          </p:nvSpPr>
          <p:spPr>
            <a:xfrm>
              <a:off x="5436857" y="898905"/>
              <a:ext cx="2105660" cy="3511550"/>
            </a:xfrm>
            <a:custGeom>
              <a:avLst/>
              <a:gdLst/>
              <a:ahLst/>
              <a:cxnLst/>
              <a:rect l="l" t="t" r="r" b="b"/>
              <a:pathLst>
                <a:path w="2105659" h="3511550">
                  <a:moveTo>
                    <a:pt x="21054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486150"/>
                  </a:lnTo>
                  <a:lnTo>
                    <a:pt x="0" y="3498850"/>
                  </a:lnTo>
                  <a:lnTo>
                    <a:pt x="0" y="3511550"/>
                  </a:lnTo>
                  <a:lnTo>
                    <a:pt x="2105406" y="3511550"/>
                  </a:lnTo>
                  <a:lnTo>
                    <a:pt x="2105406" y="3498850"/>
                  </a:lnTo>
                  <a:lnTo>
                    <a:pt x="2105406" y="3486150"/>
                  </a:lnTo>
                  <a:lnTo>
                    <a:pt x="2092706" y="3486150"/>
                  </a:lnTo>
                  <a:lnTo>
                    <a:pt x="25412" y="3486150"/>
                  </a:lnTo>
                  <a:lnTo>
                    <a:pt x="25412" y="25400"/>
                  </a:lnTo>
                  <a:lnTo>
                    <a:pt x="2080006" y="25400"/>
                  </a:lnTo>
                  <a:lnTo>
                    <a:pt x="2080006" y="3486137"/>
                  </a:lnTo>
                  <a:lnTo>
                    <a:pt x="2105406" y="3486137"/>
                  </a:lnTo>
                  <a:lnTo>
                    <a:pt x="2105406" y="25400"/>
                  </a:lnTo>
                  <a:lnTo>
                    <a:pt x="2105406" y="24892"/>
                  </a:lnTo>
                  <a:lnTo>
                    <a:pt x="2105406" y="0"/>
                  </a:lnTo>
                  <a:close/>
                </a:path>
              </a:pathLst>
            </a:custGeom>
            <a:solidFill>
              <a:srgbClr val="6F95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E65B820-7511-49E3-9494-6542010DC966}"/>
                </a:ext>
              </a:extLst>
            </p:cNvPr>
            <p:cNvSpPr/>
            <p:nvPr/>
          </p:nvSpPr>
          <p:spPr>
            <a:xfrm>
              <a:off x="5558027" y="12367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FD9DF4F-FFD4-4DC0-993B-06AF7928BC2F}"/>
                </a:ext>
              </a:extLst>
            </p:cNvPr>
            <p:cNvSpPr/>
            <p:nvPr/>
          </p:nvSpPr>
          <p:spPr>
            <a:xfrm>
              <a:off x="5548122" y="1227467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93F47F55-1EBB-49F8-AA6E-63CFB21013D6}"/>
                </a:ext>
              </a:extLst>
            </p:cNvPr>
            <p:cNvSpPr/>
            <p:nvPr/>
          </p:nvSpPr>
          <p:spPr>
            <a:xfrm>
              <a:off x="6015227" y="12367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F8BC54C-86ED-41B7-B782-0EEA8FE63908}"/>
                </a:ext>
              </a:extLst>
            </p:cNvPr>
            <p:cNvSpPr/>
            <p:nvPr/>
          </p:nvSpPr>
          <p:spPr>
            <a:xfrm>
              <a:off x="6005322" y="1227467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EBD99AD-8D2D-4ED8-B23C-2F27ED28AD24}"/>
                </a:ext>
              </a:extLst>
            </p:cNvPr>
            <p:cNvSpPr/>
            <p:nvPr/>
          </p:nvSpPr>
          <p:spPr>
            <a:xfrm>
              <a:off x="6473951" y="12367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519C6736-E8F7-459B-A19A-CC5554726900}"/>
                </a:ext>
              </a:extLst>
            </p:cNvPr>
            <p:cNvSpPr/>
            <p:nvPr/>
          </p:nvSpPr>
          <p:spPr>
            <a:xfrm>
              <a:off x="6464046" y="1227467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4D675030-FBEC-4872-BBAE-BFB021A188D7}"/>
                </a:ext>
              </a:extLst>
            </p:cNvPr>
            <p:cNvSpPr/>
            <p:nvPr/>
          </p:nvSpPr>
          <p:spPr>
            <a:xfrm>
              <a:off x="6931151" y="12367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8F7CF46-7033-4B7B-A1D0-F42D859BF4A6}"/>
                </a:ext>
              </a:extLst>
            </p:cNvPr>
            <p:cNvSpPr/>
            <p:nvPr/>
          </p:nvSpPr>
          <p:spPr>
            <a:xfrm>
              <a:off x="6921246" y="1227454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4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57B951B3-61ED-421D-9C98-5C19C4E13C60}"/>
                </a:ext>
              </a:extLst>
            </p:cNvPr>
            <p:cNvSpPr/>
            <p:nvPr/>
          </p:nvSpPr>
          <p:spPr>
            <a:xfrm>
              <a:off x="5558027" y="13510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6430651-3739-43F8-AD59-30EFEF4EB556}"/>
                </a:ext>
              </a:extLst>
            </p:cNvPr>
            <p:cNvSpPr/>
            <p:nvPr/>
          </p:nvSpPr>
          <p:spPr>
            <a:xfrm>
              <a:off x="5548122" y="1341767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311B1459-8328-4211-A46B-B81518D66013}"/>
                </a:ext>
              </a:extLst>
            </p:cNvPr>
            <p:cNvSpPr/>
            <p:nvPr/>
          </p:nvSpPr>
          <p:spPr>
            <a:xfrm>
              <a:off x="6015227" y="13510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43888A9-47FC-48F0-B5D3-82F70B28B574}"/>
                </a:ext>
              </a:extLst>
            </p:cNvPr>
            <p:cNvSpPr/>
            <p:nvPr/>
          </p:nvSpPr>
          <p:spPr>
            <a:xfrm>
              <a:off x="6005322" y="1341767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D48C14E-296C-45BB-9314-AA60133295B3}"/>
                </a:ext>
              </a:extLst>
            </p:cNvPr>
            <p:cNvSpPr/>
            <p:nvPr/>
          </p:nvSpPr>
          <p:spPr>
            <a:xfrm>
              <a:off x="6473951" y="13510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6F40274C-2A8C-4647-B5E5-10B1E7DF009A}"/>
                </a:ext>
              </a:extLst>
            </p:cNvPr>
            <p:cNvSpPr/>
            <p:nvPr/>
          </p:nvSpPr>
          <p:spPr>
            <a:xfrm>
              <a:off x="6464046" y="1341767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A2A30FFB-6405-4F30-80D4-EF59633C469D}"/>
                </a:ext>
              </a:extLst>
            </p:cNvPr>
            <p:cNvSpPr/>
            <p:nvPr/>
          </p:nvSpPr>
          <p:spPr>
            <a:xfrm>
              <a:off x="6931151" y="13510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3DC51C6-169B-40FA-9F45-A675DE54BAD5}"/>
                </a:ext>
              </a:extLst>
            </p:cNvPr>
            <p:cNvSpPr/>
            <p:nvPr/>
          </p:nvSpPr>
          <p:spPr>
            <a:xfrm>
              <a:off x="6921246" y="1341754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4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701EC3A7-2E3E-4919-8E94-A9735341B4F9}"/>
                </a:ext>
              </a:extLst>
            </p:cNvPr>
            <p:cNvSpPr/>
            <p:nvPr/>
          </p:nvSpPr>
          <p:spPr>
            <a:xfrm>
              <a:off x="5558027" y="14653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886FDD47-2A04-4194-83A5-B742FE3A4B0C}"/>
                </a:ext>
              </a:extLst>
            </p:cNvPr>
            <p:cNvSpPr/>
            <p:nvPr/>
          </p:nvSpPr>
          <p:spPr>
            <a:xfrm>
              <a:off x="5548122" y="1456067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1D750F20-19DD-4E4B-BB86-FB9759F32B21}"/>
                </a:ext>
              </a:extLst>
            </p:cNvPr>
            <p:cNvSpPr/>
            <p:nvPr/>
          </p:nvSpPr>
          <p:spPr>
            <a:xfrm>
              <a:off x="6015227" y="14653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02464557-5C28-4876-B311-FB1C245E4F49}"/>
                </a:ext>
              </a:extLst>
            </p:cNvPr>
            <p:cNvSpPr/>
            <p:nvPr/>
          </p:nvSpPr>
          <p:spPr>
            <a:xfrm>
              <a:off x="6005322" y="1456067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6C11E8B9-03BA-48CD-8AB2-C976AC2EB094}"/>
                </a:ext>
              </a:extLst>
            </p:cNvPr>
            <p:cNvSpPr/>
            <p:nvPr/>
          </p:nvSpPr>
          <p:spPr>
            <a:xfrm>
              <a:off x="6473951" y="14653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E58C5C9C-05F7-4260-967E-C652F03EA3D4}"/>
                </a:ext>
              </a:extLst>
            </p:cNvPr>
            <p:cNvSpPr/>
            <p:nvPr/>
          </p:nvSpPr>
          <p:spPr>
            <a:xfrm>
              <a:off x="6464046" y="1456067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F78BB265-E4AD-405B-920B-25EF64374802}"/>
                </a:ext>
              </a:extLst>
            </p:cNvPr>
            <p:cNvSpPr/>
            <p:nvPr/>
          </p:nvSpPr>
          <p:spPr>
            <a:xfrm>
              <a:off x="6931151" y="14653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956D28CE-CF77-4A3E-B388-183EACD2D874}"/>
                </a:ext>
              </a:extLst>
            </p:cNvPr>
            <p:cNvSpPr/>
            <p:nvPr/>
          </p:nvSpPr>
          <p:spPr>
            <a:xfrm>
              <a:off x="6921246" y="1456054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4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2B741CD2-FCE9-4FDB-9E6C-35D52B049BE4}"/>
                </a:ext>
              </a:extLst>
            </p:cNvPr>
            <p:cNvSpPr/>
            <p:nvPr/>
          </p:nvSpPr>
          <p:spPr>
            <a:xfrm>
              <a:off x="5558027" y="15796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19293372-BB59-4E98-BE47-E6AB8F36A5A6}"/>
                </a:ext>
              </a:extLst>
            </p:cNvPr>
            <p:cNvSpPr/>
            <p:nvPr/>
          </p:nvSpPr>
          <p:spPr>
            <a:xfrm>
              <a:off x="5548122" y="1570367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01BB0D3D-1D2C-438B-80BD-B2ED1E3EF9DC}"/>
                </a:ext>
              </a:extLst>
            </p:cNvPr>
            <p:cNvSpPr/>
            <p:nvPr/>
          </p:nvSpPr>
          <p:spPr>
            <a:xfrm>
              <a:off x="6015227" y="15796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CDBEB1A9-3F6C-4B6E-BD48-CA69DBCB80C4}"/>
                </a:ext>
              </a:extLst>
            </p:cNvPr>
            <p:cNvSpPr/>
            <p:nvPr/>
          </p:nvSpPr>
          <p:spPr>
            <a:xfrm>
              <a:off x="6005322" y="1570367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541EF214-85E8-4CC1-9978-787486A3E3FA}"/>
                </a:ext>
              </a:extLst>
            </p:cNvPr>
            <p:cNvSpPr/>
            <p:nvPr/>
          </p:nvSpPr>
          <p:spPr>
            <a:xfrm>
              <a:off x="6473951" y="157962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28A05362-C999-45F4-972A-14CFD308B980}"/>
                </a:ext>
              </a:extLst>
            </p:cNvPr>
            <p:cNvSpPr/>
            <p:nvPr/>
          </p:nvSpPr>
          <p:spPr>
            <a:xfrm>
              <a:off x="6464046" y="1570367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000B5A0-72B9-4DE3-8ED8-FA5253A522B7}"/>
                </a:ext>
              </a:extLst>
            </p:cNvPr>
            <p:cNvSpPr/>
            <p:nvPr/>
          </p:nvSpPr>
          <p:spPr>
            <a:xfrm>
              <a:off x="6931151" y="157962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83F532AF-84E5-4F4D-A4D9-E4E85B005DB8}"/>
                </a:ext>
              </a:extLst>
            </p:cNvPr>
            <p:cNvSpPr/>
            <p:nvPr/>
          </p:nvSpPr>
          <p:spPr>
            <a:xfrm>
              <a:off x="6921246" y="1570354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190"/>
                  </a:lnTo>
                  <a:lnTo>
                    <a:pt x="477774" y="114300"/>
                  </a:lnTo>
                  <a:lnTo>
                    <a:pt x="477774" y="19050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A0AB0C4E-9779-416C-8B1D-034096847663}"/>
                </a:ext>
              </a:extLst>
            </p:cNvPr>
            <p:cNvSpPr/>
            <p:nvPr/>
          </p:nvSpPr>
          <p:spPr>
            <a:xfrm>
              <a:off x="5558027" y="2279903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1B50453F-03E8-4016-B328-D65058FE3FAA}"/>
                </a:ext>
              </a:extLst>
            </p:cNvPr>
            <p:cNvSpPr/>
            <p:nvPr/>
          </p:nvSpPr>
          <p:spPr>
            <a:xfrm>
              <a:off x="5548122" y="2269629"/>
              <a:ext cx="476250" cy="135890"/>
            </a:xfrm>
            <a:custGeom>
              <a:avLst/>
              <a:gdLst/>
              <a:ahLst/>
              <a:cxnLst/>
              <a:rect l="l" t="t" r="r" b="b"/>
              <a:pathLst>
                <a:path w="476250" h="135889">
                  <a:moveTo>
                    <a:pt x="476250" y="0"/>
                  </a:moveTo>
                  <a:lnTo>
                    <a:pt x="466725" y="0"/>
                  </a:lnTo>
                  <a:lnTo>
                    <a:pt x="466725" y="116840"/>
                  </a:lnTo>
                  <a:lnTo>
                    <a:pt x="466725" y="125730"/>
                  </a:lnTo>
                  <a:lnTo>
                    <a:pt x="457200" y="125730"/>
                  </a:lnTo>
                  <a:lnTo>
                    <a:pt x="457200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6840"/>
                  </a:lnTo>
                  <a:lnTo>
                    <a:pt x="466725" y="11684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111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6111"/>
                  </a:lnTo>
                  <a:lnTo>
                    <a:pt x="476250" y="126111"/>
                  </a:lnTo>
                  <a:lnTo>
                    <a:pt x="476250" y="125730"/>
                  </a:lnTo>
                  <a:lnTo>
                    <a:pt x="467106" y="125730"/>
                  </a:lnTo>
                  <a:lnTo>
                    <a:pt x="467106" y="11684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1027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92CE6F4C-CBA0-40C7-8359-CF0B1E5A25D4}"/>
                </a:ext>
              </a:extLst>
            </p:cNvPr>
            <p:cNvSpPr/>
            <p:nvPr/>
          </p:nvSpPr>
          <p:spPr>
            <a:xfrm>
              <a:off x="6015227" y="2279903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ACE0A2C8-6323-43A4-937F-C222E4E681EC}"/>
                </a:ext>
              </a:extLst>
            </p:cNvPr>
            <p:cNvSpPr/>
            <p:nvPr/>
          </p:nvSpPr>
          <p:spPr>
            <a:xfrm>
              <a:off x="6005322" y="2269629"/>
              <a:ext cx="478155" cy="126364"/>
            </a:xfrm>
            <a:custGeom>
              <a:avLst/>
              <a:gdLst/>
              <a:ahLst/>
              <a:cxnLst/>
              <a:rect l="l" t="t" r="r" b="b"/>
              <a:pathLst>
                <a:path w="478154" h="126364">
                  <a:moveTo>
                    <a:pt x="477774" y="0"/>
                  </a:moveTo>
                  <a:lnTo>
                    <a:pt x="468249" y="0"/>
                  </a:lnTo>
                  <a:lnTo>
                    <a:pt x="468249" y="116840"/>
                  </a:lnTo>
                  <a:lnTo>
                    <a:pt x="468249" y="125730"/>
                  </a:lnTo>
                  <a:lnTo>
                    <a:pt x="458724" y="125730"/>
                  </a:lnTo>
                  <a:lnTo>
                    <a:pt x="458724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8724" y="19050"/>
                  </a:lnTo>
                  <a:lnTo>
                    <a:pt x="458724" y="116840"/>
                  </a:lnTo>
                  <a:lnTo>
                    <a:pt x="468249" y="11684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111"/>
                  </a:lnTo>
                  <a:lnTo>
                    <a:pt x="477774" y="126111"/>
                  </a:lnTo>
                  <a:lnTo>
                    <a:pt x="477774" y="125730"/>
                  </a:lnTo>
                  <a:lnTo>
                    <a:pt x="468630" y="125730"/>
                  </a:lnTo>
                  <a:lnTo>
                    <a:pt x="468630" y="116840"/>
                  </a:lnTo>
                  <a:lnTo>
                    <a:pt x="468630" y="19050"/>
                  </a:lnTo>
                  <a:lnTo>
                    <a:pt x="477774" y="19050"/>
                  </a:lnTo>
                  <a:lnTo>
                    <a:pt x="477774" y="10274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4578964F-6957-4447-B82E-51EE4F411F3C}"/>
                </a:ext>
              </a:extLst>
            </p:cNvPr>
            <p:cNvSpPr/>
            <p:nvPr/>
          </p:nvSpPr>
          <p:spPr>
            <a:xfrm>
              <a:off x="6473951" y="2279903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6E9772B4-FD05-479F-8DEE-60222F23A650}"/>
                </a:ext>
              </a:extLst>
            </p:cNvPr>
            <p:cNvSpPr/>
            <p:nvPr/>
          </p:nvSpPr>
          <p:spPr>
            <a:xfrm>
              <a:off x="6464046" y="2269629"/>
              <a:ext cx="476250" cy="126364"/>
            </a:xfrm>
            <a:custGeom>
              <a:avLst/>
              <a:gdLst/>
              <a:ahLst/>
              <a:cxnLst/>
              <a:rect l="l" t="t" r="r" b="b"/>
              <a:pathLst>
                <a:path w="476250" h="126364">
                  <a:moveTo>
                    <a:pt x="476250" y="0"/>
                  </a:moveTo>
                  <a:lnTo>
                    <a:pt x="466725" y="0"/>
                  </a:lnTo>
                  <a:lnTo>
                    <a:pt x="466725" y="116840"/>
                  </a:lnTo>
                  <a:lnTo>
                    <a:pt x="466725" y="125730"/>
                  </a:lnTo>
                  <a:lnTo>
                    <a:pt x="457200" y="125730"/>
                  </a:lnTo>
                  <a:lnTo>
                    <a:pt x="457200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6840"/>
                  </a:lnTo>
                  <a:lnTo>
                    <a:pt x="466725" y="11684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111"/>
                  </a:lnTo>
                  <a:lnTo>
                    <a:pt x="476250" y="126111"/>
                  </a:lnTo>
                  <a:lnTo>
                    <a:pt x="476250" y="125730"/>
                  </a:lnTo>
                  <a:lnTo>
                    <a:pt x="467106" y="125730"/>
                  </a:lnTo>
                  <a:lnTo>
                    <a:pt x="467106" y="11684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1027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7AB67EA1-4AED-4162-A81B-38CB5A6D4A0F}"/>
                </a:ext>
              </a:extLst>
            </p:cNvPr>
            <p:cNvSpPr/>
            <p:nvPr/>
          </p:nvSpPr>
          <p:spPr>
            <a:xfrm>
              <a:off x="6931151" y="2279903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2599075-D71E-43E2-B47E-0900CE9C916F}"/>
                </a:ext>
              </a:extLst>
            </p:cNvPr>
            <p:cNvSpPr/>
            <p:nvPr/>
          </p:nvSpPr>
          <p:spPr>
            <a:xfrm>
              <a:off x="6921246" y="2269629"/>
              <a:ext cx="478155" cy="135890"/>
            </a:xfrm>
            <a:custGeom>
              <a:avLst/>
              <a:gdLst/>
              <a:ahLst/>
              <a:cxnLst/>
              <a:rect l="l" t="t" r="r" b="b"/>
              <a:pathLst>
                <a:path w="478154" h="135889">
                  <a:moveTo>
                    <a:pt x="477774" y="0"/>
                  </a:moveTo>
                  <a:lnTo>
                    <a:pt x="468249" y="0"/>
                  </a:lnTo>
                  <a:lnTo>
                    <a:pt x="468249" y="116840"/>
                  </a:lnTo>
                  <a:lnTo>
                    <a:pt x="468249" y="125730"/>
                  </a:lnTo>
                  <a:lnTo>
                    <a:pt x="458724" y="125730"/>
                  </a:lnTo>
                  <a:lnTo>
                    <a:pt x="458724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8724" y="19050"/>
                  </a:lnTo>
                  <a:lnTo>
                    <a:pt x="458724" y="116840"/>
                  </a:lnTo>
                  <a:lnTo>
                    <a:pt x="468249" y="11684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098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6098"/>
                  </a:lnTo>
                  <a:lnTo>
                    <a:pt x="468630" y="126098"/>
                  </a:lnTo>
                  <a:lnTo>
                    <a:pt x="468630" y="135890"/>
                  </a:lnTo>
                  <a:lnTo>
                    <a:pt x="477774" y="135890"/>
                  </a:lnTo>
                  <a:lnTo>
                    <a:pt x="477774" y="126098"/>
                  </a:lnTo>
                  <a:lnTo>
                    <a:pt x="477774" y="125730"/>
                  </a:lnTo>
                  <a:lnTo>
                    <a:pt x="477774" y="116840"/>
                  </a:lnTo>
                  <a:lnTo>
                    <a:pt x="477774" y="1905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2C486772-3961-42EF-8AE9-0DC299108783}"/>
                </a:ext>
              </a:extLst>
            </p:cNvPr>
            <p:cNvSpPr/>
            <p:nvPr/>
          </p:nvSpPr>
          <p:spPr>
            <a:xfrm>
              <a:off x="5558027" y="23957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5F3394AA-36D5-41FD-9C67-CA8263699326}"/>
                </a:ext>
              </a:extLst>
            </p:cNvPr>
            <p:cNvSpPr/>
            <p:nvPr/>
          </p:nvSpPr>
          <p:spPr>
            <a:xfrm>
              <a:off x="5548122" y="2386469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4D2A22F1-69E4-46FA-9B3D-82AAD2678124}"/>
                </a:ext>
              </a:extLst>
            </p:cNvPr>
            <p:cNvSpPr/>
            <p:nvPr/>
          </p:nvSpPr>
          <p:spPr>
            <a:xfrm>
              <a:off x="6015227" y="23957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42B4A3A7-E7BB-4835-9FC0-246D735A08DA}"/>
                </a:ext>
              </a:extLst>
            </p:cNvPr>
            <p:cNvSpPr/>
            <p:nvPr/>
          </p:nvSpPr>
          <p:spPr>
            <a:xfrm>
              <a:off x="6005322" y="2386469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57CB6A31-8A4C-41F1-93D3-42FE8D54D9E9}"/>
                </a:ext>
              </a:extLst>
            </p:cNvPr>
            <p:cNvSpPr/>
            <p:nvPr/>
          </p:nvSpPr>
          <p:spPr>
            <a:xfrm>
              <a:off x="6473951" y="23957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0EDA57DB-27FD-4703-88C7-8525469833D2}"/>
                </a:ext>
              </a:extLst>
            </p:cNvPr>
            <p:cNvSpPr/>
            <p:nvPr/>
          </p:nvSpPr>
          <p:spPr>
            <a:xfrm>
              <a:off x="6464046" y="2386469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3A31FE1F-7F49-423D-AE15-3C80D0BF5A24}"/>
                </a:ext>
              </a:extLst>
            </p:cNvPr>
            <p:cNvSpPr/>
            <p:nvPr/>
          </p:nvSpPr>
          <p:spPr>
            <a:xfrm>
              <a:off x="6931151" y="23957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AFB6A128-C989-476B-97AB-83BF5CD94C18}"/>
                </a:ext>
              </a:extLst>
            </p:cNvPr>
            <p:cNvSpPr/>
            <p:nvPr/>
          </p:nvSpPr>
          <p:spPr>
            <a:xfrm>
              <a:off x="6921246" y="2386456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7267EE4E-00F7-4CB7-A89E-E6EEB30B9D04}"/>
                </a:ext>
              </a:extLst>
            </p:cNvPr>
            <p:cNvSpPr/>
            <p:nvPr/>
          </p:nvSpPr>
          <p:spPr>
            <a:xfrm>
              <a:off x="5558027" y="25100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24C8600E-5A96-483B-A695-679B9DDD3392}"/>
                </a:ext>
              </a:extLst>
            </p:cNvPr>
            <p:cNvSpPr/>
            <p:nvPr/>
          </p:nvSpPr>
          <p:spPr>
            <a:xfrm>
              <a:off x="5548122" y="2500769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AE2A1019-5F5B-47DA-A965-B21567F7FF04}"/>
                </a:ext>
              </a:extLst>
            </p:cNvPr>
            <p:cNvSpPr/>
            <p:nvPr/>
          </p:nvSpPr>
          <p:spPr>
            <a:xfrm>
              <a:off x="6015227" y="25100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12CDC658-5361-4499-B2FC-87D14180D01B}"/>
                </a:ext>
              </a:extLst>
            </p:cNvPr>
            <p:cNvSpPr/>
            <p:nvPr/>
          </p:nvSpPr>
          <p:spPr>
            <a:xfrm>
              <a:off x="6005322" y="2500769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2E089D05-FDAD-4D7D-8177-04DE2AE24931}"/>
                </a:ext>
              </a:extLst>
            </p:cNvPr>
            <p:cNvSpPr/>
            <p:nvPr/>
          </p:nvSpPr>
          <p:spPr>
            <a:xfrm>
              <a:off x="6473951" y="25100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120B511D-4313-4774-B4B8-71A7D7AA6186}"/>
                </a:ext>
              </a:extLst>
            </p:cNvPr>
            <p:cNvSpPr/>
            <p:nvPr/>
          </p:nvSpPr>
          <p:spPr>
            <a:xfrm>
              <a:off x="6464046" y="2500769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BC64E88B-C613-4F08-BC90-5BE2A4521D2E}"/>
                </a:ext>
              </a:extLst>
            </p:cNvPr>
            <p:cNvSpPr/>
            <p:nvPr/>
          </p:nvSpPr>
          <p:spPr>
            <a:xfrm>
              <a:off x="6931151" y="25100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BF4F85B7-4E13-48E3-B727-44AF9F58873B}"/>
                </a:ext>
              </a:extLst>
            </p:cNvPr>
            <p:cNvSpPr/>
            <p:nvPr/>
          </p:nvSpPr>
          <p:spPr>
            <a:xfrm>
              <a:off x="6921246" y="2500756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951C3BC9-8010-4705-AF85-1428E4140E16}"/>
                </a:ext>
              </a:extLst>
            </p:cNvPr>
            <p:cNvSpPr/>
            <p:nvPr/>
          </p:nvSpPr>
          <p:spPr>
            <a:xfrm>
              <a:off x="5558027" y="26243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6D6D9293-33B9-4335-8CAE-4A29E8EF3F91}"/>
                </a:ext>
              </a:extLst>
            </p:cNvPr>
            <p:cNvSpPr/>
            <p:nvPr/>
          </p:nvSpPr>
          <p:spPr>
            <a:xfrm>
              <a:off x="5548122" y="2615069"/>
              <a:ext cx="935355" cy="133350"/>
            </a:xfrm>
            <a:custGeom>
              <a:avLst/>
              <a:gdLst/>
              <a:ahLst/>
              <a:cxnLst/>
              <a:rect l="l" t="t" r="r" b="b"/>
              <a:pathLst>
                <a:path w="935354" h="133350">
                  <a:moveTo>
                    <a:pt x="934974" y="0"/>
                  </a:moveTo>
                  <a:lnTo>
                    <a:pt x="925449" y="0"/>
                  </a:lnTo>
                  <a:lnTo>
                    <a:pt x="925449" y="114300"/>
                  </a:lnTo>
                  <a:lnTo>
                    <a:pt x="925449" y="123177"/>
                  </a:lnTo>
                  <a:lnTo>
                    <a:pt x="915924" y="123177"/>
                  </a:lnTo>
                  <a:lnTo>
                    <a:pt x="915924" y="114300"/>
                  </a:lnTo>
                  <a:lnTo>
                    <a:pt x="925449" y="114300"/>
                  </a:lnTo>
                  <a:lnTo>
                    <a:pt x="925449" y="0"/>
                  </a:lnTo>
                  <a:lnTo>
                    <a:pt x="915924" y="0"/>
                  </a:lnTo>
                  <a:lnTo>
                    <a:pt x="915924" y="17767"/>
                  </a:lnTo>
                  <a:lnTo>
                    <a:pt x="915924" y="19050"/>
                  </a:lnTo>
                  <a:lnTo>
                    <a:pt x="915924" y="114287"/>
                  </a:lnTo>
                  <a:lnTo>
                    <a:pt x="476250" y="114287"/>
                  </a:lnTo>
                  <a:lnTo>
                    <a:pt x="476250" y="19050"/>
                  </a:lnTo>
                  <a:lnTo>
                    <a:pt x="476250" y="18402"/>
                  </a:lnTo>
                  <a:lnTo>
                    <a:pt x="476250" y="17767"/>
                  </a:lnTo>
                  <a:lnTo>
                    <a:pt x="915924" y="17767"/>
                  </a:lnTo>
                  <a:lnTo>
                    <a:pt x="915924" y="0"/>
                  </a:lnTo>
                  <a:lnTo>
                    <a:pt x="476250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8402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57200" y="123558"/>
                  </a:lnTo>
                  <a:lnTo>
                    <a:pt x="476250" y="123558"/>
                  </a:lnTo>
                  <a:lnTo>
                    <a:pt x="934974" y="123558"/>
                  </a:lnTo>
                  <a:lnTo>
                    <a:pt x="934974" y="123177"/>
                  </a:lnTo>
                  <a:lnTo>
                    <a:pt x="925830" y="123177"/>
                  </a:lnTo>
                  <a:lnTo>
                    <a:pt x="925830" y="114300"/>
                  </a:lnTo>
                  <a:lnTo>
                    <a:pt x="925830" y="19050"/>
                  </a:lnTo>
                  <a:lnTo>
                    <a:pt x="925830" y="17767"/>
                  </a:lnTo>
                  <a:lnTo>
                    <a:pt x="934974" y="17767"/>
                  </a:lnTo>
                  <a:lnTo>
                    <a:pt x="934974" y="9258"/>
                  </a:lnTo>
                  <a:lnTo>
                    <a:pt x="934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8C89AC55-0644-44A7-8EF0-832642C836AD}"/>
                </a:ext>
              </a:extLst>
            </p:cNvPr>
            <p:cNvSpPr/>
            <p:nvPr/>
          </p:nvSpPr>
          <p:spPr>
            <a:xfrm>
              <a:off x="6473951" y="26243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3FDB4A4C-BB72-4992-B3BC-CA0BD1517E95}"/>
                </a:ext>
              </a:extLst>
            </p:cNvPr>
            <p:cNvSpPr/>
            <p:nvPr/>
          </p:nvSpPr>
          <p:spPr>
            <a:xfrm>
              <a:off x="6464046" y="2615069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B2393AF7-A785-44B1-9A4E-135600BF0DF0}"/>
                </a:ext>
              </a:extLst>
            </p:cNvPr>
            <p:cNvSpPr/>
            <p:nvPr/>
          </p:nvSpPr>
          <p:spPr>
            <a:xfrm>
              <a:off x="6931151" y="26243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281AABBE-CD3A-486B-9A2C-F8FB904EA997}"/>
                </a:ext>
              </a:extLst>
            </p:cNvPr>
            <p:cNvSpPr/>
            <p:nvPr/>
          </p:nvSpPr>
          <p:spPr>
            <a:xfrm>
              <a:off x="6921246" y="2615056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F9A2989B-078E-4447-AD38-B6ED9A9501A0}"/>
                </a:ext>
              </a:extLst>
            </p:cNvPr>
            <p:cNvSpPr/>
            <p:nvPr/>
          </p:nvSpPr>
          <p:spPr>
            <a:xfrm>
              <a:off x="5558027" y="39608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4CA51F4D-1AFA-4727-8E66-489D5D7C3ACB}"/>
                </a:ext>
              </a:extLst>
            </p:cNvPr>
            <p:cNvSpPr/>
            <p:nvPr/>
          </p:nvSpPr>
          <p:spPr>
            <a:xfrm>
              <a:off x="5548122" y="3950982"/>
              <a:ext cx="476250" cy="135890"/>
            </a:xfrm>
            <a:custGeom>
              <a:avLst/>
              <a:gdLst/>
              <a:ahLst/>
              <a:cxnLst/>
              <a:rect l="l" t="t" r="r" b="b"/>
              <a:pathLst>
                <a:path w="476250" h="135889">
                  <a:moveTo>
                    <a:pt x="457200" y="114300"/>
                  </a:moveTo>
                  <a:lnTo>
                    <a:pt x="19050" y="114300"/>
                  </a:lnTo>
                  <a:lnTo>
                    <a:pt x="19050" y="19050"/>
                  </a:lnTo>
                  <a:lnTo>
                    <a:pt x="11811" y="19050"/>
                  </a:lnTo>
                  <a:lnTo>
                    <a:pt x="11811" y="9893"/>
                  </a:lnTo>
                  <a:lnTo>
                    <a:pt x="11811" y="0"/>
                  </a:lnTo>
                  <a:lnTo>
                    <a:pt x="0" y="0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4460"/>
                  </a:lnTo>
                  <a:lnTo>
                    <a:pt x="457200" y="124460"/>
                  </a:lnTo>
                  <a:lnTo>
                    <a:pt x="457200" y="124193"/>
                  </a:lnTo>
                  <a:lnTo>
                    <a:pt x="457200" y="114300"/>
                  </a:lnTo>
                  <a:close/>
                </a:path>
                <a:path w="476250" h="135889">
                  <a:moveTo>
                    <a:pt x="476250" y="114300"/>
                  </a:moveTo>
                  <a:lnTo>
                    <a:pt x="467106" y="114300"/>
                  </a:lnTo>
                  <a:lnTo>
                    <a:pt x="467106" y="19050"/>
                  </a:lnTo>
                  <a:lnTo>
                    <a:pt x="457200" y="19050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124193"/>
                  </a:lnTo>
                  <a:lnTo>
                    <a:pt x="476250" y="124193"/>
                  </a:lnTo>
                  <a:lnTo>
                    <a:pt x="4762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F6CBB9F2-9AAF-4C41-80DA-D6DC466E0A0D}"/>
                </a:ext>
              </a:extLst>
            </p:cNvPr>
            <p:cNvSpPr/>
            <p:nvPr/>
          </p:nvSpPr>
          <p:spPr>
            <a:xfrm>
              <a:off x="6015227" y="39608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D85B467F-F68B-4944-B812-11FCF1BDC3A4}"/>
                </a:ext>
              </a:extLst>
            </p:cNvPr>
            <p:cNvSpPr/>
            <p:nvPr/>
          </p:nvSpPr>
          <p:spPr>
            <a:xfrm>
              <a:off x="6005322" y="3970032"/>
              <a:ext cx="478155" cy="105410"/>
            </a:xfrm>
            <a:custGeom>
              <a:avLst/>
              <a:gdLst/>
              <a:ahLst/>
              <a:cxnLst/>
              <a:rect l="l" t="t" r="r" b="b"/>
              <a:pathLst>
                <a:path w="478154" h="105410">
                  <a:moveTo>
                    <a:pt x="458724" y="95250"/>
                  </a:moveTo>
                  <a:lnTo>
                    <a:pt x="19050" y="9525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0" y="105143"/>
                  </a:lnTo>
                  <a:lnTo>
                    <a:pt x="0" y="105410"/>
                  </a:lnTo>
                  <a:lnTo>
                    <a:pt x="9906" y="105410"/>
                  </a:lnTo>
                  <a:lnTo>
                    <a:pt x="9906" y="105143"/>
                  </a:lnTo>
                  <a:lnTo>
                    <a:pt x="458724" y="105143"/>
                  </a:lnTo>
                  <a:lnTo>
                    <a:pt x="458724" y="95250"/>
                  </a:lnTo>
                  <a:close/>
                </a:path>
                <a:path w="478154" h="105410">
                  <a:moveTo>
                    <a:pt x="477774" y="95250"/>
                  </a:moveTo>
                  <a:lnTo>
                    <a:pt x="468630" y="95250"/>
                  </a:lnTo>
                  <a:lnTo>
                    <a:pt x="468630" y="0"/>
                  </a:lnTo>
                  <a:lnTo>
                    <a:pt x="458724" y="0"/>
                  </a:lnTo>
                  <a:lnTo>
                    <a:pt x="458724" y="95250"/>
                  </a:lnTo>
                  <a:lnTo>
                    <a:pt x="468249" y="95250"/>
                  </a:lnTo>
                  <a:lnTo>
                    <a:pt x="468249" y="105143"/>
                  </a:lnTo>
                  <a:lnTo>
                    <a:pt x="477774" y="105143"/>
                  </a:lnTo>
                  <a:lnTo>
                    <a:pt x="477774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AAEDD9F-6BEF-47AB-951D-346F81E97BB9}"/>
                </a:ext>
              </a:extLst>
            </p:cNvPr>
            <p:cNvSpPr/>
            <p:nvPr/>
          </p:nvSpPr>
          <p:spPr>
            <a:xfrm>
              <a:off x="6473951" y="39608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529F96A8-2233-4285-BDF6-F701079FFA4D}"/>
                </a:ext>
              </a:extLst>
            </p:cNvPr>
            <p:cNvSpPr/>
            <p:nvPr/>
          </p:nvSpPr>
          <p:spPr>
            <a:xfrm>
              <a:off x="6464046" y="3970032"/>
              <a:ext cx="476250" cy="105410"/>
            </a:xfrm>
            <a:custGeom>
              <a:avLst/>
              <a:gdLst/>
              <a:ahLst/>
              <a:cxnLst/>
              <a:rect l="l" t="t" r="r" b="b"/>
              <a:pathLst>
                <a:path w="476250" h="105410">
                  <a:moveTo>
                    <a:pt x="457200" y="95250"/>
                  </a:moveTo>
                  <a:lnTo>
                    <a:pt x="19050" y="9525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0" y="105143"/>
                  </a:lnTo>
                  <a:lnTo>
                    <a:pt x="0" y="105410"/>
                  </a:lnTo>
                  <a:lnTo>
                    <a:pt x="9906" y="105410"/>
                  </a:lnTo>
                  <a:lnTo>
                    <a:pt x="9906" y="105143"/>
                  </a:lnTo>
                  <a:lnTo>
                    <a:pt x="457200" y="105143"/>
                  </a:lnTo>
                  <a:lnTo>
                    <a:pt x="457200" y="95250"/>
                  </a:lnTo>
                  <a:close/>
                </a:path>
                <a:path w="476250" h="105410">
                  <a:moveTo>
                    <a:pt x="476250" y="95250"/>
                  </a:moveTo>
                  <a:lnTo>
                    <a:pt x="467106" y="95250"/>
                  </a:lnTo>
                  <a:lnTo>
                    <a:pt x="467106" y="0"/>
                  </a:lnTo>
                  <a:lnTo>
                    <a:pt x="457200" y="0"/>
                  </a:lnTo>
                  <a:lnTo>
                    <a:pt x="457200" y="95250"/>
                  </a:lnTo>
                  <a:lnTo>
                    <a:pt x="466725" y="95250"/>
                  </a:lnTo>
                  <a:lnTo>
                    <a:pt x="466725" y="105143"/>
                  </a:lnTo>
                  <a:lnTo>
                    <a:pt x="476250" y="105143"/>
                  </a:lnTo>
                  <a:lnTo>
                    <a:pt x="476250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A9713550-C885-4DEA-A21F-A5F8D2ABCF8C}"/>
                </a:ext>
              </a:extLst>
            </p:cNvPr>
            <p:cNvSpPr/>
            <p:nvPr/>
          </p:nvSpPr>
          <p:spPr>
            <a:xfrm>
              <a:off x="6931151" y="39608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C08DA388-AF1F-47D7-B5FA-A2041CF66904}"/>
                </a:ext>
              </a:extLst>
            </p:cNvPr>
            <p:cNvSpPr/>
            <p:nvPr/>
          </p:nvSpPr>
          <p:spPr>
            <a:xfrm>
              <a:off x="6921246" y="3950982"/>
              <a:ext cx="478155" cy="135890"/>
            </a:xfrm>
            <a:custGeom>
              <a:avLst/>
              <a:gdLst/>
              <a:ahLst/>
              <a:cxnLst/>
              <a:rect l="l" t="t" r="r" b="b"/>
              <a:pathLst>
                <a:path w="478154" h="135889">
                  <a:moveTo>
                    <a:pt x="458724" y="114300"/>
                  </a:moveTo>
                  <a:lnTo>
                    <a:pt x="19050" y="11430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4193"/>
                  </a:lnTo>
                  <a:lnTo>
                    <a:pt x="0" y="124460"/>
                  </a:lnTo>
                  <a:lnTo>
                    <a:pt x="9906" y="124460"/>
                  </a:lnTo>
                  <a:lnTo>
                    <a:pt x="9906" y="124193"/>
                  </a:lnTo>
                  <a:lnTo>
                    <a:pt x="458724" y="124193"/>
                  </a:lnTo>
                  <a:lnTo>
                    <a:pt x="458724" y="114300"/>
                  </a:lnTo>
                  <a:close/>
                </a:path>
                <a:path w="478154" h="135889">
                  <a:moveTo>
                    <a:pt x="477774" y="0"/>
                  </a:moveTo>
                  <a:lnTo>
                    <a:pt x="470535" y="0"/>
                  </a:lnTo>
                  <a:lnTo>
                    <a:pt x="470535" y="1905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124193"/>
                  </a:lnTo>
                  <a:lnTo>
                    <a:pt x="468249" y="124460"/>
                  </a:lnTo>
                  <a:lnTo>
                    <a:pt x="468630" y="124460"/>
                  </a:lnTo>
                  <a:lnTo>
                    <a:pt x="468630" y="135890"/>
                  </a:lnTo>
                  <a:lnTo>
                    <a:pt x="477774" y="135890"/>
                  </a:lnTo>
                  <a:lnTo>
                    <a:pt x="477774" y="124460"/>
                  </a:lnTo>
                  <a:lnTo>
                    <a:pt x="477774" y="124193"/>
                  </a:lnTo>
                  <a:lnTo>
                    <a:pt x="477774" y="114300"/>
                  </a:lnTo>
                  <a:lnTo>
                    <a:pt x="477774" y="1905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336BFEA7-589B-45E4-9F22-8A8336B9CE50}"/>
                </a:ext>
              </a:extLst>
            </p:cNvPr>
            <p:cNvSpPr/>
            <p:nvPr/>
          </p:nvSpPr>
          <p:spPr>
            <a:xfrm>
              <a:off x="5558027" y="40751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9CD9F6DE-64B7-4743-BD8C-AF294F04AA0F}"/>
                </a:ext>
              </a:extLst>
            </p:cNvPr>
            <p:cNvSpPr/>
            <p:nvPr/>
          </p:nvSpPr>
          <p:spPr>
            <a:xfrm>
              <a:off x="5548122" y="4065612"/>
              <a:ext cx="476250" cy="135890"/>
            </a:xfrm>
            <a:custGeom>
              <a:avLst/>
              <a:gdLst/>
              <a:ahLst/>
              <a:cxnLst/>
              <a:rect l="l" t="t" r="r" b="b"/>
              <a:pathLst>
                <a:path w="476250" h="135889">
                  <a:moveTo>
                    <a:pt x="476250" y="0"/>
                  </a:moveTo>
                  <a:lnTo>
                    <a:pt x="0" y="0"/>
                  </a:lnTo>
                  <a:lnTo>
                    <a:pt x="0" y="956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5387"/>
                  </a:lnTo>
                  <a:lnTo>
                    <a:pt x="0" y="125730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5730"/>
                  </a:lnTo>
                  <a:lnTo>
                    <a:pt x="457200" y="125730"/>
                  </a:lnTo>
                  <a:lnTo>
                    <a:pt x="457200" y="125387"/>
                  </a:lnTo>
                  <a:lnTo>
                    <a:pt x="457200" y="115570"/>
                  </a:lnTo>
                  <a:lnTo>
                    <a:pt x="19050" y="115570"/>
                  </a:lnTo>
                  <a:lnTo>
                    <a:pt x="19050" y="20320"/>
                  </a:lnTo>
                  <a:lnTo>
                    <a:pt x="457200" y="20320"/>
                  </a:lnTo>
                  <a:lnTo>
                    <a:pt x="457200" y="115570"/>
                  </a:lnTo>
                  <a:lnTo>
                    <a:pt x="466725" y="115570"/>
                  </a:lnTo>
                  <a:lnTo>
                    <a:pt x="466725" y="125387"/>
                  </a:lnTo>
                  <a:lnTo>
                    <a:pt x="476250" y="125387"/>
                  </a:lnTo>
                  <a:lnTo>
                    <a:pt x="476250" y="115570"/>
                  </a:lnTo>
                  <a:lnTo>
                    <a:pt x="467106" y="115570"/>
                  </a:lnTo>
                  <a:lnTo>
                    <a:pt x="467106" y="20320"/>
                  </a:lnTo>
                  <a:lnTo>
                    <a:pt x="476250" y="20320"/>
                  </a:lnTo>
                  <a:lnTo>
                    <a:pt x="476250" y="9563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0107AB15-7580-4DAB-8F20-2AA30A579AB8}"/>
                </a:ext>
              </a:extLst>
            </p:cNvPr>
            <p:cNvSpPr/>
            <p:nvPr/>
          </p:nvSpPr>
          <p:spPr>
            <a:xfrm>
              <a:off x="6015227" y="40751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ED14888C-F5DC-46C7-B08E-33F49091813A}"/>
                </a:ext>
              </a:extLst>
            </p:cNvPr>
            <p:cNvSpPr/>
            <p:nvPr/>
          </p:nvSpPr>
          <p:spPr>
            <a:xfrm>
              <a:off x="6005322" y="4065612"/>
              <a:ext cx="478155" cy="125730"/>
            </a:xfrm>
            <a:custGeom>
              <a:avLst/>
              <a:gdLst/>
              <a:ahLst/>
              <a:cxnLst/>
              <a:rect l="l" t="t" r="r" b="b"/>
              <a:pathLst>
                <a:path w="478154" h="125729">
                  <a:moveTo>
                    <a:pt x="477774" y="0"/>
                  </a:moveTo>
                  <a:lnTo>
                    <a:pt x="0" y="0"/>
                  </a:lnTo>
                  <a:lnTo>
                    <a:pt x="0" y="956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5387"/>
                  </a:lnTo>
                  <a:lnTo>
                    <a:pt x="0" y="125730"/>
                  </a:lnTo>
                  <a:lnTo>
                    <a:pt x="9906" y="125730"/>
                  </a:lnTo>
                  <a:lnTo>
                    <a:pt x="9906" y="125387"/>
                  </a:lnTo>
                  <a:lnTo>
                    <a:pt x="458724" y="125387"/>
                  </a:lnTo>
                  <a:lnTo>
                    <a:pt x="458724" y="115570"/>
                  </a:lnTo>
                  <a:lnTo>
                    <a:pt x="19050" y="115570"/>
                  </a:lnTo>
                  <a:lnTo>
                    <a:pt x="19050" y="20320"/>
                  </a:lnTo>
                  <a:lnTo>
                    <a:pt x="458724" y="20320"/>
                  </a:lnTo>
                  <a:lnTo>
                    <a:pt x="458724" y="115570"/>
                  </a:lnTo>
                  <a:lnTo>
                    <a:pt x="468249" y="115570"/>
                  </a:lnTo>
                  <a:lnTo>
                    <a:pt x="468249" y="125387"/>
                  </a:lnTo>
                  <a:lnTo>
                    <a:pt x="477774" y="125387"/>
                  </a:lnTo>
                  <a:lnTo>
                    <a:pt x="477774" y="115570"/>
                  </a:lnTo>
                  <a:lnTo>
                    <a:pt x="468630" y="115570"/>
                  </a:lnTo>
                  <a:lnTo>
                    <a:pt x="468630" y="20320"/>
                  </a:lnTo>
                  <a:lnTo>
                    <a:pt x="477774" y="20320"/>
                  </a:lnTo>
                  <a:lnTo>
                    <a:pt x="477774" y="9563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BC14D0B9-C61E-458D-9D13-15556626CBE8}"/>
                </a:ext>
              </a:extLst>
            </p:cNvPr>
            <p:cNvSpPr/>
            <p:nvPr/>
          </p:nvSpPr>
          <p:spPr>
            <a:xfrm>
              <a:off x="6473951" y="40751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90404CC0-C4A2-4042-8836-FA052C795CFE}"/>
                </a:ext>
              </a:extLst>
            </p:cNvPr>
            <p:cNvSpPr/>
            <p:nvPr/>
          </p:nvSpPr>
          <p:spPr>
            <a:xfrm>
              <a:off x="6464046" y="4065612"/>
              <a:ext cx="476250" cy="125730"/>
            </a:xfrm>
            <a:custGeom>
              <a:avLst/>
              <a:gdLst/>
              <a:ahLst/>
              <a:cxnLst/>
              <a:rect l="l" t="t" r="r" b="b"/>
              <a:pathLst>
                <a:path w="476250" h="125729">
                  <a:moveTo>
                    <a:pt x="476250" y="0"/>
                  </a:moveTo>
                  <a:lnTo>
                    <a:pt x="0" y="0"/>
                  </a:lnTo>
                  <a:lnTo>
                    <a:pt x="0" y="956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5387"/>
                  </a:lnTo>
                  <a:lnTo>
                    <a:pt x="0" y="125730"/>
                  </a:lnTo>
                  <a:lnTo>
                    <a:pt x="9906" y="125730"/>
                  </a:lnTo>
                  <a:lnTo>
                    <a:pt x="9906" y="125387"/>
                  </a:lnTo>
                  <a:lnTo>
                    <a:pt x="457200" y="125387"/>
                  </a:lnTo>
                  <a:lnTo>
                    <a:pt x="457200" y="115570"/>
                  </a:lnTo>
                  <a:lnTo>
                    <a:pt x="19050" y="115570"/>
                  </a:lnTo>
                  <a:lnTo>
                    <a:pt x="19050" y="20320"/>
                  </a:lnTo>
                  <a:lnTo>
                    <a:pt x="457200" y="20320"/>
                  </a:lnTo>
                  <a:lnTo>
                    <a:pt x="457200" y="115570"/>
                  </a:lnTo>
                  <a:lnTo>
                    <a:pt x="466725" y="115570"/>
                  </a:lnTo>
                  <a:lnTo>
                    <a:pt x="466725" y="125387"/>
                  </a:lnTo>
                  <a:lnTo>
                    <a:pt x="476250" y="125387"/>
                  </a:lnTo>
                  <a:lnTo>
                    <a:pt x="476250" y="115570"/>
                  </a:lnTo>
                  <a:lnTo>
                    <a:pt x="467106" y="115570"/>
                  </a:lnTo>
                  <a:lnTo>
                    <a:pt x="467106" y="20320"/>
                  </a:lnTo>
                  <a:lnTo>
                    <a:pt x="476250" y="20320"/>
                  </a:lnTo>
                  <a:lnTo>
                    <a:pt x="476250" y="9563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1EE902D4-3E58-4844-A3B5-F366A3A2D526}"/>
                </a:ext>
              </a:extLst>
            </p:cNvPr>
            <p:cNvSpPr/>
            <p:nvPr/>
          </p:nvSpPr>
          <p:spPr>
            <a:xfrm>
              <a:off x="6931151" y="40751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70D74A69-64E1-4C58-8AC2-19CFF412F7D4}"/>
                </a:ext>
              </a:extLst>
            </p:cNvPr>
            <p:cNvSpPr/>
            <p:nvPr/>
          </p:nvSpPr>
          <p:spPr>
            <a:xfrm>
              <a:off x="6921246" y="4065612"/>
              <a:ext cx="478155" cy="135890"/>
            </a:xfrm>
            <a:custGeom>
              <a:avLst/>
              <a:gdLst/>
              <a:ahLst/>
              <a:cxnLst/>
              <a:rect l="l" t="t" r="r" b="b"/>
              <a:pathLst>
                <a:path w="478154" h="135889">
                  <a:moveTo>
                    <a:pt x="477774" y="0"/>
                  </a:moveTo>
                  <a:lnTo>
                    <a:pt x="0" y="0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5387"/>
                  </a:lnTo>
                  <a:lnTo>
                    <a:pt x="0" y="125730"/>
                  </a:lnTo>
                  <a:lnTo>
                    <a:pt x="9906" y="125730"/>
                  </a:lnTo>
                  <a:lnTo>
                    <a:pt x="9906" y="125387"/>
                  </a:lnTo>
                  <a:lnTo>
                    <a:pt x="458724" y="125387"/>
                  </a:lnTo>
                  <a:lnTo>
                    <a:pt x="458724" y="115570"/>
                  </a:lnTo>
                  <a:lnTo>
                    <a:pt x="19050" y="115570"/>
                  </a:lnTo>
                  <a:lnTo>
                    <a:pt x="19050" y="20320"/>
                  </a:lnTo>
                  <a:lnTo>
                    <a:pt x="458724" y="20320"/>
                  </a:lnTo>
                  <a:lnTo>
                    <a:pt x="458724" y="115570"/>
                  </a:lnTo>
                  <a:lnTo>
                    <a:pt x="468249" y="115570"/>
                  </a:lnTo>
                  <a:lnTo>
                    <a:pt x="468249" y="125387"/>
                  </a:lnTo>
                  <a:lnTo>
                    <a:pt x="468249" y="125730"/>
                  </a:lnTo>
                  <a:lnTo>
                    <a:pt x="468630" y="125730"/>
                  </a:lnTo>
                  <a:lnTo>
                    <a:pt x="468630" y="135890"/>
                  </a:lnTo>
                  <a:lnTo>
                    <a:pt x="477774" y="135890"/>
                  </a:lnTo>
                  <a:lnTo>
                    <a:pt x="477774" y="125730"/>
                  </a:lnTo>
                  <a:lnTo>
                    <a:pt x="477774" y="125387"/>
                  </a:lnTo>
                  <a:lnTo>
                    <a:pt x="477774" y="115570"/>
                  </a:lnTo>
                  <a:lnTo>
                    <a:pt x="477774" y="2032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362A40A7-0A67-46DB-BE2C-EC8FCCC57344}"/>
                </a:ext>
              </a:extLst>
            </p:cNvPr>
            <p:cNvSpPr/>
            <p:nvPr/>
          </p:nvSpPr>
          <p:spPr>
            <a:xfrm>
              <a:off x="5558027" y="4191000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454525B-1DCD-446E-9EA1-8446DA919470}"/>
                </a:ext>
              </a:extLst>
            </p:cNvPr>
            <p:cNvSpPr/>
            <p:nvPr/>
          </p:nvSpPr>
          <p:spPr>
            <a:xfrm>
              <a:off x="5548122" y="4182491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2809"/>
                  </a:lnTo>
                  <a:lnTo>
                    <a:pt x="466725" y="123190"/>
                  </a:lnTo>
                  <a:lnTo>
                    <a:pt x="457200" y="123190"/>
                  </a:lnTo>
                  <a:lnTo>
                    <a:pt x="457200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8509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190"/>
                  </a:lnTo>
                  <a:lnTo>
                    <a:pt x="476250" y="122809"/>
                  </a:lnTo>
                  <a:lnTo>
                    <a:pt x="476250" y="114300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8509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3A68734A-85F5-45CB-98DE-1C0255E07729}"/>
                </a:ext>
              </a:extLst>
            </p:cNvPr>
            <p:cNvSpPr/>
            <p:nvPr/>
          </p:nvSpPr>
          <p:spPr>
            <a:xfrm>
              <a:off x="6015227" y="4191000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BEEECE8-3FE0-4F60-8731-122864EE00B0}"/>
                </a:ext>
              </a:extLst>
            </p:cNvPr>
            <p:cNvSpPr/>
            <p:nvPr/>
          </p:nvSpPr>
          <p:spPr>
            <a:xfrm>
              <a:off x="6005322" y="4182491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2809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8509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190"/>
                  </a:lnTo>
                  <a:lnTo>
                    <a:pt x="477774" y="122809"/>
                  </a:lnTo>
                  <a:lnTo>
                    <a:pt x="477774" y="114300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80"/>
                  </a:lnTo>
                  <a:lnTo>
                    <a:pt x="477774" y="17780"/>
                  </a:lnTo>
                  <a:lnTo>
                    <a:pt x="477774" y="8509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40751AD2-9C8E-4667-8850-1D96E250CE7F}"/>
                </a:ext>
              </a:extLst>
            </p:cNvPr>
            <p:cNvSpPr/>
            <p:nvPr/>
          </p:nvSpPr>
          <p:spPr>
            <a:xfrm>
              <a:off x="6473951" y="4191000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BEED9510-576A-4CD2-BF03-BE9DADA1EB15}"/>
                </a:ext>
              </a:extLst>
            </p:cNvPr>
            <p:cNvSpPr/>
            <p:nvPr/>
          </p:nvSpPr>
          <p:spPr>
            <a:xfrm>
              <a:off x="6464046" y="4182491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2809"/>
                  </a:lnTo>
                  <a:lnTo>
                    <a:pt x="466725" y="123190"/>
                  </a:lnTo>
                  <a:lnTo>
                    <a:pt x="457200" y="123190"/>
                  </a:lnTo>
                  <a:lnTo>
                    <a:pt x="457200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8509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190"/>
                  </a:lnTo>
                  <a:lnTo>
                    <a:pt x="476250" y="122809"/>
                  </a:lnTo>
                  <a:lnTo>
                    <a:pt x="476250" y="114300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8509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E3D42613-6B35-434D-B2D3-1DF54B71E9FA}"/>
                </a:ext>
              </a:extLst>
            </p:cNvPr>
            <p:cNvSpPr/>
            <p:nvPr/>
          </p:nvSpPr>
          <p:spPr>
            <a:xfrm>
              <a:off x="6931151" y="4191000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B66B7A19-539E-4D0C-9728-D6659C526998}"/>
                </a:ext>
              </a:extLst>
            </p:cNvPr>
            <p:cNvSpPr/>
            <p:nvPr/>
          </p:nvSpPr>
          <p:spPr>
            <a:xfrm>
              <a:off x="5559932" y="36259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9881C6DB-96DB-4173-B629-5A266EA96DDB}"/>
                </a:ext>
              </a:extLst>
            </p:cNvPr>
            <p:cNvSpPr/>
            <p:nvPr/>
          </p:nvSpPr>
          <p:spPr>
            <a:xfrm>
              <a:off x="5559932" y="36259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D8DC4D10-27E1-42AA-B35B-8783D8969804}"/>
                </a:ext>
              </a:extLst>
            </p:cNvPr>
            <p:cNvSpPr/>
            <p:nvPr/>
          </p:nvSpPr>
          <p:spPr>
            <a:xfrm>
              <a:off x="6017132" y="36259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910C41DD-CD27-4367-AC49-7852ACB64489}"/>
                </a:ext>
              </a:extLst>
            </p:cNvPr>
            <p:cNvSpPr/>
            <p:nvPr/>
          </p:nvSpPr>
          <p:spPr>
            <a:xfrm>
              <a:off x="6017132" y="36259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36CC1350-1C52-407D-BF5D-2D2A81C3CBC8}"/>
                </a:ext>
              </a:extLst>
            </p:cNvPr>
            <p:cNvSpPr/>
            <p:nvPr/>
          </p:nvSpPr>
          <p:spPr>
            <a:xfrm>
              <a:off x="6475856" y="36259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DD627F66-A964-4AB6-B92F-29BB95964914}"/>
                </a:ext>
              </a:extLst>
            </p:cNvPr>
            <p:cNvSpPr/>
            <p:nvPr/>
          </p:nvSpPr>
          <p:spPr>
            <a:xfrm>
              <a:off x="6475856" y="36259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65FE3AE6-7B36-4F55-BBD3-C48FDC466018}"/>
                </a:ext>
              </a:extLst>
            </p:cNvPr>
            <p:cNvSpPr/>
            <p:nvPr/>
          </p:nvSpPr>
          <p:spPr>
            <a:xfrm>
              <a:off x="6933056" y="36259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8AEBCFC6-A2FF-4013-9611-5D780F8FFA7A}"/>
                </a:ext>
              </a:extLst>
            </p:cNvPr>
            <p:cNvSpPr/>
            <p:nvPr/>
          </p:nvSpPr>
          <p:spPr>
            <a:xfrm>
              <a:off x="6933056" y="36259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DA820F63-A6EA-4BAA-8C77-303351599AC0}"/>
                </a:ext>
              </a:extLst>
            </p:cNvPr>
            <p:cNvSpPr/>
            <p:nvPr/>
          </p:nvSpPr>
          <p:spPr>
            <a:xfrm>
              <a:off x="5559932" y="37402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CEF3A1D9-2975-4ED8-8D17-4E18259E32C2}"/>
                </a:ext>
              </a:extLst>
            </p:cNvPr>
            <p:cNvSpPr/>
            <p:nvPr/>
          </p:nvSpPr>
          <p:spPr>
            <a:xfrm>
              <a:off x="5559932" y="37402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0" y="0"/>
                  </a:moveTo>
                  <a:lnTo>
                    <a:pt x="457200" y="0"/>
                  </a:lnTo>
                  <a:lnTo>
                    <a:pt x="457200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8462F300-B7A5-40B8-A2C2-9B50566CD11B}"/>
                </a:ext>
              </a:extLst>
            </p:cNvPr>
            <p:cNvSpPr/>
            <p:nvPr/>
          </p:nvSpPr>
          <p:spPr>
            <a:xfrm>
              <a:off x="6017132" y="37402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46CB4975-85A3-4EB5-9989-7F2B7B2D8460}"/>
                </a:ext>
              </a:extLst>
            </p:cNvPr>
            <p:cNvSpPr/>
            <p:nvPr/>
          </p:nvSpPr>
          <p:spPr>
            <a:xfrm>
              <a:off x="6017132" y="37402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0" y="0"/>
                  </a:moveTo>
                  <a:lnTo>
                    <a:pt x="458724" y="0"/>
                  </a:lnTo>
                  <a:lnTo>
                    <a:pt x="458724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322E4F0-3093-45E0-935B-A015DDD1C322}"/>
                </a:ext>
              </a:extLst>
            </p:cNvPr>
            <p:cNvSpPr/>
            <p:nvPr/>
          </p:nvSpPr>
          <p:spPr>
            <a:xfrm>
              <a:off x="6475856" y="37402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751E8779-E3CE-4C99-8AFE-49D627EE4DBC}"/>
                </a:ext>
              </a:extLst>
            </p:cNvPr>
            <p:cNvSpPr/>
            <p:nvPr/>
          </p:nvSpPr>
          <p:spPr>
            <a:xfrm>
              <a:off x="6475856" y="37402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0" y="0"/>
                  </a:moveTo>
                  <a:lnTo>
                    <a:pt x="457200" y="0"/>
                  </a:lnTo>
                  <a:lnTo>
                    <a:pt x="457200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798315DD-6970-4CF1-8F12-CEE8C2CE0B4E}"/>
                </a:ext>
              </a:extLst>
            </p:cNvPr>
            <p:cNvSpPr/>
            <p:nvPr/>
          </p:nvSpPr>
          <p:spPr>
            <a:xfrm>
              <a:off x="6933056" y="37402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1DE014A6-AA4F-4886-BF38-22B3EEEDAD8A}"/>
                </a:ext>
              </a:extLst>
            </p:cNvPr>
            <p:cNvSpPr/>
            <p:nvPr/>
          </p:nvSpPr>
          <p:spPr>
            <a:xfrm>
              <a:off x="6933056" y="37402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0" y="0"/>
                  </a:moveTo>
                  <a:lnTo>
                    <a:pt x="458724" y="0"/>
                  </a:lnTo>
                  <a:lnTo>
                    <a:pt x="458724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526FD5F0-6694-4745-B42F-10129F65F15B}"/>
                </a:ext>
              </a:extLst>
            </p:cNvPr>
            <p:cNvSpPr/>
            <p:nvPr/>
          </p:nvSpPr>
          <p:spPr>
            <a:xfrm>
              <a:off x="5559932" y="385610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C74C71A7-3389-431A-BA31-C46D522E4BC7}"/>
                </a:ext>
              </a:extLst>
            </p:cNvPr>
            <p:cNvSpPr/>
            <p:nvPr/>
          </p:nvSpPr>
          <p:spPr>
            <a:xfrm>
              <a:off x="5559932" y="385610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FA9CA6AA-15AD-4AD1-84DD-80360566ED47}"/>
                </a:ext>
              </a:extLst>
            </p:cNvPr>
            <p:cNvSpPr/>
            <p:nvPr/>
          </p:nvSpPr>
          <p:spPr>
            <a:xfrm>
              <a:off x="6017132" y="385610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7AE5A69-A101-49D5-BE35-38396278D7DD}"/>
                </a:ext>
              </a:extLst>
            </p:cNvPr>
            <p:cNvSpPr/>
            <p:nvPr/>
          </p:nvSpPr>
          <p:spPr>
            <a:xfrm>
              <a:off x="6017132" y="385610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1E317AC7-1713-4186-9DE0-BF12F1357867}"/>
                </a:ext>
              </a:extLst>
            </p:cNvPr>
            <p:cNvSpPr/>
            <p:nvPr/>
          </p:nvSpPr>
          <p:spPr>
            <a:xfrm>
              <a:off x="6475856" y="385610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1CD86B7E-D339-4AC9-A45C-2686A7F4C017}"/>
                </a:ext>
              </a:extLst>
            </p:cNvPr>
            <p:cNvSpPr/>
            <p:nvPr/>
          </p:nvSpPr>
          <p:spPr>
            <a:xfrm>
              <a:off x="6475856" y="385610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C7D73742-CFAB-4907-9F87-851BEFC60B2A}"/>
                </a:ext>
              </a:extLst>
            </p:cNvPr>
            <p:cNvSpPr/>
            <p:nvPr/>
          </p:nvSpPr>
          <p:spPr>
            <a:xfrm>
              <a:off x="6933056" y="385610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46CF7D1A-4EE3-4546-AFE3-D2311E1D3557}"/>
                </a:ext>
              </a:extLst>
            </p:cNvPr>
            <p:cNvSpPr/>
            <p:nvPr/>
          </p:nvSpPr>
          <p:spPr>
            <a:xfrm>
              <a:off x="6933056" y="385610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67A478C7-99C9-420A-B9C5-75BB35AC83D6}"/>
                </a:ext>
              </a:extLst>
            </p:cNvPr>
            <p:cNvSpPr/>
            <p:nvPr/>
          </p:nvSpPr>
          <p:spPr>
            <a:xfrm>
              <a:off x="6921246" y="4182491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190"/>
                  </a:lnTo>
                  <a:lnTo>
                    <a:pt x="477774" y="114300"/>
                  </a:lnTo>
                  <a:lnTo>
                    <a:pt x="477774" y="19050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72B5ABF1-42A3-41CD-9C6E-CAE3577316E1}"/>
                </a:ext>
              </a:extLst>
            </p:cNvPr>
            <p:cNvSpPr/>
            <p:nvPr/>
          </p:nvSpPr>
          <p:spPr>
            <a:xfrm>
              <a:off x="5558027" y="27386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9D162F87-2C9F-43EE-AD38-A507FA9D298F}"/>
                </a:ext>
              </a:extLst>
            </p:cNvPr>
            <p:cNvSpPr/>
            <p:nvPr/>
          </p:nvSpPr>
          <p:spPr>
            <a:xfrm>
              <a:off x="5548122" y="2729369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F1877885-1273-48E8-99BF-210861CF8A8E}"/>
                </a:ext>
              </a:extLst>
            </p:cNvPr>
            <p:cNvSpPr/>
            <p:nvPr/>
          </p:nvSpPr>
          <p:spPr>
            <a:xfrm>
              <a:off x="6015227" y="27386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EDAF0DB0-1F86-4528-B461-5B727AFC0AB4}"/>
                </a:ext>
              </a:extLst>
            </p:cNvPr>
            <p:cNvSpPr/>
            <p:nvPr/>
          </p:nvSpPr>
          <p:spPr>
            <a:xfrm>
              <a:off x="6005322" y="2729369"/>
              <a:ext cx="478155" cy="123825"/>
            </a:xfrm>
            <a:custGeom>
              <a:avLst/>
              <a:gdLst/>
              <a:ahLst/>
              <a:cxnLst/>
              <a:rect l="l" t="t" r="r" b="b"/>
              <a:pathLst>
                <a:path w="478154" h="12382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77"/>
                  </a:lnTo>
                  <a:lnTo>
                    <a:pt x="458724" y="123177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458724" y="0"/>
                  </a:lnTo>
                  <a:lnTo>
                    <a:pt x="458724" y="17767"/>
                  </a:lnTo>
                  <a:lnTo>
                    <a:pt x="458724" y="19050"/>
                  </a:lnTo>
                  <a:lnTo>
                    <a:pt x="458724" y="114287"/>
                  </a:lnTo>
                  <a:lnTo>
                    <a:pt x="19050" y="114287"/>
                  </a:lnTo>
                  <a:lnTo>
                    <a:pt x="19050" y="19037"/>
                  </a:lnTo>
                  <a:lnTo>
                    <a:pt x="19050" y="17767"/>
                  </a:lnTo>
                  <a:lnTo>
                    <a:pt x="458724" y="17767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7767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7774" y="123558"/>
                  </a:lnTo>
                  <a:lnTo>
                    <a:pt x="477774" y="123177"/>
                  </a:lnTo>
                  <a:lnTo>
                    <a:pt x="468630" y="123177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67"/>
                  </a:lnTo>
                  <a:lnTo>
                    <a:pt x="477774" y="17767"/>
                  </a:lnTo>
                  <a:lnTo>
                    <a:pt x="477774" y="9258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246D5ED5-43AA-4DF2-BB05-C8E4BDFA6CC0}"/>
                </a:ext>
              </a:extLst>
            </p:cNvPr>
            <p:cNvSpPr/>
            <p:nvPr/>
          </p:nvSpPr>
          <p:spPr>
            <a:xfrm>
              <a:off x="6473951" y="27386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13245689-48D8-4732-9FE7-01371008EB04}"/>
                </a:ext>
              </a:extLst>
            </p:cNvPr>
            <p:cNvSpPr/>
            <p:nvPr/>
          </p:nvSpPr>
          <p:spPr>
            <a:xfrm>
              <a:off x="6464046" y="2729369"/>
              <a:ext cx="476250" cy="123825"/>
            </a:xfrm>
            <a:custGeom>
              <a:avLst/>
              <a:gdLst/>
              <a:ahLst/>
              <a:cxnLst/>
              <a:rect l="l" t="t" r="r" b="b"/>
              <a:pathLst>
                <a:path w="476250" h="123825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77"/>
                  </a:lnTo>
                  <a:lnTo>
                    <a:pt x="457200" y="123177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457200" y="0"/>
                  </a:lnTo>
                  <a:lnTo>
                    <a:pt x="457200" y="19050"/>
                  </a:lnTo>
                  <a:lnTo>
                    <a:pt x="457200" y="114287"/>
                  </a:lnTo>
                  <a:lnTo>
                    <a:pt x="19050" y="114287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37"/>
                  </a:lnTo>
                  <a:lnTo>
                    <a:pt x="0" y="114287"/>
                  </a:lnTo>
                  <a:lnTo>
                    <a:pt x="0" y="123177"/>
                  </a:lnTo>
                  <a:lnTo>
                    <a:pt x="0" y="123558"/>
                  </a:lnTo>
                  <a:lnTo>
                    <a:pt x="476250" y="123558"/>
                  </a:lnTo>
                  <a:lnTo>
                    <a:pt x="476250" y="123177"/>
                  </a:lnTo>
                  <a:lnTo>
                    <a:pt x="467106" y="123177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CCCDDB20-82CB-4170-840A-57E29F20814D}"/>
                </a:ext>
              </a:extLst>
            </p:cNvPr>
            <p:cNvSpPr/>
            <p:nvPr/>
          </p:nvSpPr>
          <p:spPr>
            <a:xfrm>
              <a:off x="6931151" y="27386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4B612D1A-4143-4F4F-8F36-22ABA0B72045}"/>
                </a:ext>
              </a:extLst>
            </p:cNvPr>
            <p:cNvSpPr/>
            <p:nvPr/>
          </p:nvSpPr>
          <p:spPr>
            <a:xfrm>
              <a:off x="6921246" y="2729356"/>
              <a:ext cx="478155" cy="133985"/>
            </a:xfrm>
            <a:custGeom>
              <a:avLst/>
              <a:gdLst/>
              <a:ahLst/>
              <a:cxnLst/>
              <a:rect l="l" t="t" r="r" b="b"/>
              <a:pathLst>
                <a:path w="478154" h="133985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62"/>
                  </a:lnTo>
                  <a:lnTo>
                    <a:pt x="9906" y="133362"/>
                  </a:lnTo>
                  <a:lnTo>
                    <a:pt x="9906" y="123571"/>
                  </a:lnTo>
                  <a:lnTo>
                    <a:pt x="468630" y="123571"/>
                  </a:lnTo>
                  <a:lnTo>
                    <a:pt x="468630" y="133362"/>
                  </a:lnTo>
                  <a:lnTo>
                    <a:pt x="477774" y="133362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1C1AC9B3-BB91-4C29-A8F6-FD1CE5627292}"/>
                </a:ext>
              </a:extLst>
            </p:cNvPr>
            <p:cNvSpPr/>
            <p:nvPr/>
          </p:nvSpPr>
          <p:spPr>
            <a:xfrm>
              <a:off x="5558027" y="285292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8C8D2CAF-CAB6-4C49-B95B-9B6EC0A6F9EA}"/>
                </a:ext>
              </a:extLst>
            </p:cNvPr>
            <p:cNvSpPr/>
            <p:nvPr/>
          </p:nvSpPr>
          <p:spPr>
            <a:xfrm>
              <a:off x="5548122" y="2842653"/>
              <a:ext cx="476250" cy="135890"/>
            </a:xfrm>
            <a:custGeom>
              <a:avLst/>
              <a:gdLst/>
              <a:ahLst/>
              <a:cxnLst/>
              <a:rect l="l" t="t" r="r" b="b"/>
              <a:pathLst>
                <a:path w="476250" h="135889">
                  <a:moveTo>
                    <a:pt x="476250" y="0"/>
                  </a:moveTo>
                  <a:lnTo>
                    <a:pt x="466725" y="0"/>
                  </a:lnTo>
                  <a:lnTo>
                    <a:pt x="466725" y="116840"/>
                  </a:lnTo>
                  <a:lnTo>
                    <a:pt x="466725" y="125730"/>
                  </a:lnTo>
                  <a:lnTo>
                    <a:pt x="457200" y="125730"/>
                  </a:lnTo>
                  <a:lnTo>
                    <a:pt x="457200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6840"/>
                  </a:lnTo>
                  <a:lnTo>
                    <a:pt x="466725" y="11684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098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6098"/>
                  </a:lnTo>
                  <a:lnTo>
                    <a:pt x="476250" y="126098"/>
                  </a:lnTo>
                  <a:lnTo>
                    <a:pt x="476250" y="125730"/>
                  </a:lnTo>
                  <a:lnTo>
                    <a:pt x="467106" y="125730"/>
                  </a:lnTo>
                  <a:lnTo>
                    <a:pt x="467106" y="11684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1027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44A92D7A-7B31-421C-8D75-F27E7DCBE08B}"/>
                </a:ext>
              </a:extLst>
            </p:cNvPr>
            <p:cNvSpPr/>
            <p:nvPr/>
          </p:nvSpPr>
          <p:spPr>
            <a:xfrm>
              <a:off x="6015227" y="285292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EBB46BD5-F994-4825-8BF4-1CB2C409C9E8}"/>
                </a:ext>
              </a:extLst>
            </p:cNvPr>
            <p:cNvSpPr/>
            <p:nvPr/>
          </p:nvSpPr>
          <p:spPr>
            <a:xfrm>
              <a:off x="6005322" y="2842653"/>
              <a:ext cx="478155" cy="126364"/>
            </a:xfrm>
            <a:custGeom>
              <a:avLst/>
              <a:gdLst/>
              <a:ahLst/>
              <a:cxnLst/>
              <a:rect l="l" t="t" r="r" b="b"/>
              <a:pathLst>
                <a:path w="478154" h="126364">
                  <a:moveTo>
                    <a:pt x="477774" y="0"/>
                  </a:moveTo>
                  <a:lnTo>
                    <a:pt x="468249" y="0"/>
                  </a:lnTo>
                  <a:lnTo>
                    <a:pt x="468249" y="116840"/>
                  </a:lnTo>
                  <a:lnTo>
                    <a:pt x="468249" y="125730"/>
                  </a:lnTo>
                  <a:lnTo>
                    <a:pt x="458724" y="125730"/>
                  </a:lnTo>
                  <a:lnTo>
                    <a:pt x="458724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8724" y="19050"/>
                  </a:lnTo>
                  <a:lnTo>
                    <a:pt x="458724" y="116840"/>
                  </a:lnTo>
                  <a:lnTo>
                    <a:pt x="468249" y="11684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098"/>
                  </a:lnTo>
                  <a:lnTo>
                    <a:pt x="477774" y="126098"/>
                  </a:lnTo>
                  <a:lnTo>
                    <a:pt x="477774" y="125730"/>
                  </a:lnTo>
                  <a:lnTo>
                    <a:pt x="468630" y="125730"/>
                  </a:lnTo>
                  <a:lnTo>
                    <a:pt x="468630" y="116840"/>
                  </a:lnTo>
                  <a:lnTo>
                    <a:pt x="468630" y="19050"/>
                  </a:lnTo>
                  <a:lnTo>
                    <a:pt x="477774" y="19050"/>
                  </a:lnTo>
                  <a:lnTo>
                    <a:pt x="477774" y="10274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343D6D67-F37A-4162-9E43-46B384A253BA}"/>
                </a:ext>
              </a:extLst>
            </p:cNvPr>
            <p:cNvSpPr/>
            <p:nvPr/>
          </p:nvSpPr>
          <p:spPr>
            <a:xfrm>
              <a:off x="6473951" y="285292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E176DD91-E0E9-49DF-9089-EE60AABE4296}"/>
                </a:ext>
              </a:extLst>
            </p:cNvPr>
            <p:cNvSpPr/>
            <p:nvPr/>
          </p:nvSpPr>
          <p:spPr>
            <a:xfrm>
              <a:off x="6464046" y="2842653"/>
              <a:ext cx="476250" cy="126364"/>
            </a:xfrm>
            <a:custGeom>
              <a:avLst/>
              <a:gdLst/>
              <a:ahLst/>
              <a:cxnLst/>
              <a:rect l="l" t="t" r="r" b="b"/>
              <a:pathLst>
                <a:path w="476250" h="126364">
                  <a:moveTo>
                    <a:pt x="476250" y="0"/>
                  </a:moveTo>
                  <a:lnTo>
                    <a:pt x="466725" y="0"/>
                  </a:lnTo>
                  <a:lnTo>
                    <a:pt x="466725" y="116840"/>
                  </a:lnTo>
                  <a:lnTo>
                    <a:pt x="466725" y="125730"/>
                  </a:lnTo>
                  <a:lnTo>
                    <a:pt x="457200" y="125730"/>
                  </a:lnTo>
                  <a:lnTo>
                    <a:pt x="457200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6840"/>
                  </a:lnTo>
                  <a:lnTo>
                    <a:pt x="466725" y="11684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10274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098"/>
                  </a:lnTo>
                  <a:lnTo>
                    <a:pt x="476250" y="126098"/>
                  </a:lnTo>
                  <a:lnTo>
                    <a:pt x="476250" y="125730"/>
                  </a:lnTo>
                  <a:lnTo>
                    <a:pt x="467106" y="125730"/>
                  </a:lnTo>
                  <a:lnTo>
                    <a:pt x="467106" y="11684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1027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A40EBB88-DECA-4C48-B5B3-0A45077CDF19}"/>
                </a:ext>
              </a:extLst>
            </p:cNvPr>
            <p:cNvSpPr/>
            <p:nvPr/>
          </p:nvSpPr>
          <p:spPr>
            <a:xfrm>
              <a:off x="6931151" y="285292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B343A8F9-3B68-4065-8B15-B2829BC2E387}"/>
                </a:ext>
              </a:extLst>
            </p:cNvPr>
            <p:cNvSpPr/>
            <p:nvPr/>
          </p:nvSpPr>
          <p:spPr>
            <a:xfrm>
              <a:off x="6921246" y="2842653"/>
              <a:ext cx="478155" cy="135890"/>
            </a:xfrm>
            <a:custGeom>
              <a:avLst/>
              <a:gdLst/>
              <a:ahLst/>
              <a:cxnLst/>
              <a:rect l="l" t="t" r="r" b="b"/>
              <a:pathLst>
                <a:path w="478154" h="135889">
                  <a:moveTo>
                    <a:pt x="477774" y="0"/>
                  </a:moveTo>
                  <a:lnTo>
                    <a:pt x="468249" y="0"/>
                  </a:lnTo>
                  <a:lnTo>
                    <a:pt x="468249" y="116840"/>
                  </a:lnTo>
                  <a:lnTo>
                    <a:pt x="468249" y="125730"/>
                  </a:lnTo>
                  <a:lnTo>
                    <a:pt x="458724" y="125730"/>
                  </a:lnTo>
                  <a:lnTo>
                    <a:pt x="458724" y="116840"/>
                  </a:lnTo>
                  <a:lnTo>
                    <a:pt x="19050" y="116840"/>
                  </a:lnTo>
                  <a:lnTo>
                    <a:pt x="19050" y="19050"/>
                  </a:lnTo>
                  <a:lnTo>
                    <a:pt x="458724" y="19050"/>
                  </a:lnTo>
                  <a:lnTo>
                    <a:pt x="458724" y="116840"/>
                  </a:lnTo>
                  <a:lnTo>
                    <a:pt x="468249" y="11684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6840"/>
                  </a:lnTo>
                  <a:lnTo>
                    <a:pt x="0" y="125730"/>
                  </a:lnTo>
                  <a:lnTo>
                    <a:pt x="0" y="126098"/>
                  </a:lnTo>
                  <a:lnTo>
                    <a:pt x="0" y="135890"/>
                  </a:lnTo>
                  <a:lnTo>
                    <a:pt x="9906" y="135890"/>
                  </a:lnTo>
                  <a:lnTo>
                    <a:pt x="9906" y="126098"/>
                  </a:lnTo>
                  <a:lnTo>
                    <a:pt x="468630" y="126098"/>
                  </a:lnTo>
                  <a:lnTo>
                    <a:pt x="468630" y="135890"/>
                  </a:lnTo>
                  <a:lnTo>
                    <a:pt x="477774" y="135890"/>
                  </a:lnTo>
                  <a:lnTo>
                    <a:pt x="477774" y="126098"/>
                  </a:lnTo>
                  <a:lnTo>
                    <a:pt x="477774" y="125730"/>
                  </a:lnTo>
                  <a:lnTo>
                    <a:pt x="477774" y="116840"/>
                  </a:lnTo>
                  <a:lnTo>
                    <a:pt x="477774" y="1905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9F8D41C8-A08C-46BD-A1B2-EB0F90A6423E}"/>
                </a:ext>
              </a:extLst>
            </p:cNvPr>
            <p:cNvSpPr/>
            <p:nvPr/>
          </p:nvSpPr>
          <p:spPr>
            <a:xfrm>
              <a:off x="5558027" y="296875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83D7F71A-28BD-4DAD-A420-0CCCB8A7E69E}"/>
                </a:ext>
              </a:extLst>
            </p:cNvPr>
            <p:cNvSpPr/>
            <p:nvPr/>
          </p:nvSpPr>
          <p:spPr>
            <a:xfrm>
              <a:off x="5548122" y="2959480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90"/>
                  </a:lnTo>
                  <a:lnTo>
                    <a:pt x="457200" y="123190"/>
                  </a:lnTo>
                  <a:lnTo>
                    <a:pt x="457200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9271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571"/>
                  </a:lnTo>
                  <a:lnTo>
                    <a:pt x="476250" y="123190"/>
                  </a:lnTo>
                  <a:lnTo>
                    <a:pt x="467106" y="123190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71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0CFE5DED-7E18-4752-BE0E-429FAE38E409}"/>
                </a:ext>
              </a:extLst>
            </p:cNvPr>
            <p:cNvSpPr/>
            <p:nvPr/>
          </p:nvSpPr>
          <p:spPr>
            <a:xfrm>
              <a:off x="6015227" y="296875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CF7A9DD0-ECD6-4B3A-95D8-31542AE0E7A8}"/>
                </a:ext>
              </a:extLst>
            </p:cNvPr>
            <p:cNvSpPr/>
            <p:nvPr/>
          </p:nvSpPr>
          <p:spPr>
            <a:xfrm>
              <a:off x="6005322" y="2959480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9271"/>
                  </a:lnTo>
                  <a:lnTo>
                    <a:pt x="0" y="17780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571"/>
                  </a:lnTo>
                  <a:lnTo>
                    <a:pt x="477774" y="123190"/>
                  </a:lnTo>
                  <a:lnTo>
                    <a:pt x="468630" y="123190"/>
                  </a:lnTo>
                  <a:lnTo>
                    <a:pt x="468630" y="114300"/>
                  </a:lnTo>
                  <a:lnTo>
                    <a:pt x="468630" y="19050"/>
                  </a:lnTo>
                  <a:lnTo>
                    <a:pt x="468630" y="17780"/>
                  </a:lnTo>
                  <a:lnTo>
                    <a:pt x="477774" y="17780"/>
                  </a:lnTo>
                  <a:lnTo>
                    <a:pt x="477774" y="9271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FCFAEB8D-6F1D-46B6-8F68-9C696A16E43A}"/>
                </a:ext>
              </a:extLst>
            </p:cNvPr>
            <p:cNvSpPr/>
            <p:nvPr/>
          </p:nvSpPr>
          <p:spPr>
            <a:xfrm>
              <a:off x="6473951" y="2968751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810C484D-746A-43FA-BA68-6A53C4B6031D}"/>
                </a:ext>
              </a:extLst>
            </p:cNvPr>
            <p:cNvSpPr/>
            <p:nvPr/>
          </p:nvSpPr>
          <p:spPr>
            <a:xfrm>
              <a:off x="6464046" y="2959480"/>
              <a:ext cx="476250" cy="133350"/>
            </a:xfrm>
            <a:custGeom>
              <a:avLst/>
              <a:gdLst/>
              <a:ahLst/>
              <a:cxnLst/>
              <a:rect l="l" t="t" r="r" b="b"/>
              <a:pathLst>
                <a:path w="476250" h="133350">
                  <a:moveTo>
                    <a:pt x="476250" y="0"/>
                  </a:moveTo>
                  <a:lnTo>
                    <a:pt x="466725" y="0"/>
                  </a:lnTo>
                  <a:lnTo>
                    <a:pt x="466725" y="114300"/>
                  </a:lnTo>
                  <a:lnTo>
                    <a:pt x="466725" y="123190"/>
                  </a:lnTo>
                  <a:lnTo>
                    <a:pt x="457200" y="123190"/>
                  </a:lnTo>
                  <a:lnTo>
                    <a:pt x="457200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457200" y="19050"/>
                  </a:lnTo>
                  <a:lnTo>
                    <a:pt x="457200" y="114300"/>
                  </a:lnTo>
                  <a:lnTo>
                    <a:pt x="466725" y="1143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9271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71"/>
                  </a:lnTo>
                  <a:lnTo>
                    <a:pt x="0" y="133350"/>
                  </a:lnTo>
                  <a:lnTo>
                    <a:pt x="476250" y="133350"/>
                  </a:lnTo>
                  <a:lnTo>
                    <a:pt x="476250" y="123571"/>
                  </a:lnTo>
                  <a:lnTo>
                    <a:pt x="476250" y="123190"/>
                  </a:lnTo>
                  <a:lnTo>
                    <a:pt x="467106" y="123190"/>
                  </a:lnTo>
                  <a:lnTo>
                    <a:pt x="467106" y="114300"/>
                  </a:lnTo>
                  <a:lnTo>
                    <a:pt x="467106" y="19050"/>
                  </a:lnTo>
                  <a:lnTo>
                    <a:pt x="476250" y="19050"/>
                  </a:lnTo>
                  <a:lnTo>
                    <a:pt x="476250" y="9271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DCB96B83-38C3-4A5B-9B32-FBB0A93B8D86}"/>
                </a:ext>
              </a:extLst>
            </p:cNvPr>
            <p:cNvSpPr/>
            <p:nvPr/>
          </p:nvSpPr>
          <p:spPr>
            <a:xfrm>
              <a:off x="6931151" y="2968751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7F669124-EC65-47EE-B331-A9EBCE975EF1}"/>
                </a:ext>
              </a:extLst>
            </p:cNvPr>
            <p:cNvSpPr/>
            <p:nvPr/>
          </p:nvSpPr>
          <p:spPr>
            <a:xfrm>
              <a:off x="6921246" y="2959480"/>
              <a:ext cx="478155" cy="133350"/>
            </a:xfrm>
            <a:custGeom>
              <a:avLst/>
              <a:gdLst/>
              <a:ahLst/>
              <a:cxnLst/>
              <a:rect l="l" t="t" r="r" b="b"/>
              <a:pathLst>
                <a:path w="478154" h="133350">
                  <a:moveTo>
                    <a:pt x="477774" y="0"/>
                  </a:moveTo>
                  <a:lnTo>
                    <a:pt x="468249" y="0"/>
                  </a:lnTo>
                  <a:lnTo>
                    <a:pt x="468249" y="114300"/>
                  </a:lnTo>
                  <a:lnTo>
                    <a:pt x="468249" y="123190"/>
                  </a:lnTo>
                  <a:lnTo>
                    <a:pt x="458724" y="123190"/>
                  </a:lnTo>
                  <a:lnTo>
                    <a:pt x="458724" y="114300"/>
                  </a:lnTo>
                  <a:lnTo>
                    <a:pt x="19050" y="114300"/>
                  </a:lnTo>
                  <a:lnTo>
                    <a:pt x="19050" y="19050"/>
                  </a:lnTo>
                  <a:lnTo>
                    <a:pt x="19050" y="17780"/>
                  </a:lnTo>
                  <a:lnTo>
                    <a:pt x="458724" y="17780"/>
                  </a:lnTo>
                  <a:lnTo>
                    <a:pt x="458724" y="19050"/>
                  </a:lnTo>
                  <a:lnTo>
                    <a:pt x="458724" y="114300"/>
                  </a:lnTo>
                  <a:lnTo>
                    <a:pt x="468249" y="114300"/>
                  </a:lnTo>
                  <a:lnTo>
                    <a:pt x="468249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3350"/>
                  </a:lnTo>
                  <a:lnTo>
                    <a:pt x="477774" y="133350"/>
                  </a:lnTo>
                  <a:lnTo>
                    <a:pt x="477774" y="123190"/>
                  </a:lnTo>
                  <a:lnTo>
                    <a:pt x="477774" y="114300"/>
                  </a:lnTo>
                  <a:lnTo>
                    <a:pt x="477774" y="19050"/>
                  </a:lnTo>
                  <a:lnTo>
                    <a:pt x="477774" y="17780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2FB16338-C320-46A0-9CBA-7BF28123315D}"/>
                </a:ext>
              </a:extLst>
            </p:cNvPr>
            <p:cNvSpPr/>
            <p:nvPr/>
          </p:nvSpPr>
          <p:spPr>
            <a:xfrm>
              <a:off x="6473951" y="1825752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2420" y="0"/>
                  </a:moveTo>
                  <a:lnTo>
                    <a:pt x="3581" y="0"/>
                  </a:lnTo>
                  <a:lnTo>
                    <a:pt x="0" y="2895"/>
                  </a:lnTo>
                  <a:lnTo>
                    <a:pt x="0" y="6476"/>
                  </a:lnTo>
                  <a:lnTo>
                    <a:pt x="0" y="10058"/>
                  </a:lnTo>
                  <a:lnTo>
                    <a:pt x="3581" y="12953"/>
                  </a:lnTo>
                  <a:lnTo>
                    <a:pt x="12420" y="12953"/>
                  </a:lnTo>
                  <a:lnTo>
                    <a:pt x="16002" y="10058"/>
                  </a:lnTo>
                  <a:lnTo>
                    <a:pt x="16002" y="2895"/>
                  </a:lnTo>
                  <a:lnTo>
                    <a:pt x="1242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5F11EEC4-BA1F-487D-8F8D-4510A04FEA2B}"/>
                </a:ext>
              </a:extLst>
            </p:cNvPr>
            <p:cNvSpPr/>
            <p:nvPr/>
          </p:nvSpPr>
          <p:spPr>
            <a:xfrm>
              <a:off x="6464045" y="1815846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25603" y="0"/>
                  </a:moveTo>
                  <a:lnTo>
                    <a:pt x="6400" y="0"/>
                  </a:lnTo>
                  <a:lnTo>
                    <a:pt x="0" y="6400"/>
                  </a:lnTo>
                  <a:lnTo>
                    <a:pt x="0" y="25603"/>
                  </a:lnTo>
                  <a:lnTo>
                    <a:pt x="6400" y="32003"/>
                  </a:lnTo>
                  <a:lnTo>
                    <a:pt x="25603" y="32003"/>
                  </a:lnTo>
                  <a:lnTo>
                    <a:pt x="32004" y="25603"/>
                  </a:lnTo>
                  <a:lnTo>
                    <a:pt x="32004" y="16001"/>
                  </a:lnTo>
                  <a:lnTo>
                    <a:pt x="16002" y="16001"/>
                  </a:lnTo>
                  <a:lnTo>
                    <a:pt x="16002" y="12801"/>
                  </a:lnTo>
                  <a:lnTo>
                    <a:pt x="32004" y="12801"/>
                  </a:lnTo>
                  <a:lnTo>
                    <a:pt x="32004" y="6400"/>
                  </a:lnTo>
                  <a:lnTo>
                    <a:pt x="25603" y="0"/>
                  </a:lnTo>
                  <a:close/>
                </a:path>
                <a:path w="32385" h="32385">
                  <a:moveTo>
                    <a:pt x="32004" y="12801"/>
                  </a:moveTo>
                  <a:lnTo>
                    <a:pt x="19202" y="12801"/>
                  </a:lnTo>
                  <a:lnTo>
                    <a:pt x="19202" y="16001"/>
                  </a:lnTo>
                  <a:lnTo>
                    <a:pt x="32004" y="16001"/>
                  </a:lnTo>
                  <a:lnTo>
                    <a:pt x="32004" y="12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AE059B7C-FD30-4EDB-AEA8-D0B4435C4897}"/>
                </a:ext>
              </a:extLst>
            </p:cNvPr>
            <p:cNvSpPr/>
            <p:nvPr/>
          </p:nvSpPr>
          <p:spPr>
            <a:xfrm>
              <a:off x="6473951" y="1774697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10" h="16510">
                  <a:moveTo>
                    <a:pt x="12420" y="0"/>
                  </a:moveTo>
                  <a:lnTo>
                    <a:pt x="3581" y="0"/>
                  </a:lnTo>
                  <a:lnTo>
                    <a:pt x="0" y="3581"/>
                  </a:lnTo>
                  <a:lnTo>
                    <a:pt x="0" y="8000"/>
                  </a:lnTo>
                  <a:lnTo>
                    <a:pt x="0" y="12420"/>
                  </a:lnTo>
                  <a:lnTo>
                    <a:pt x="3581" y="16001"/>
                  </a:lnTo>
                  <a:lnTo>
                    <a:pt x="12420" y="16001"/>
                  </a:lnTo>
                  <a:lnTo>
                    <a:pt x="16002" y="12420"/>
                  </a:lnTo>
                  <a:lnTo>
                    <a:pt x="16002" y="3581"/>
                  </a:lnTo>
                  <a:lnTo>
                    <a:pt x="1242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B17CD898-3ABB-4E3E-88D8-92F44CD1CDA7}"/>
                </a:ext>
              </a:extLst>
            </p:cNvPr>
            <p:cNvSpPr/>
            <p:nvPr/>
          </p:nvSpPr>
          <p:spPr>
            <a:xfrm>
              <a:off x="6464048" y="176556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8676" y="0"/>
                  </a:moveTo>
                  <a:lnTo>
                    <a:pt x="19113" y="0"/>
                  </a:lnTo>
                  <a:lnTo>
                    <a:pt x="12092" y="1641"/>
                  </a:lnTo>
                  <a:lnTo>
                    <a:pt x="5970" y="5970"/>
                  </a:lnTo>
                  <a:lnTo>
                    <a:pt x="1641" y="12092"/>
                  </a:lnTo>
                  <a:lnTo>
                    <a:pt x="0" y="19113"/>
                  </a:lnTo>
                  <a:lnTo>
                    <a:pt x="0" y="25488"/>
                  </a:lnTo>
                  <a:lnTo>
                    <a:pt x="9550" y="35051"/>
                  </a:lnTo>
                  <a:lnTo>
                    <a:pt x="28676" y="35051"/>
                  </a:lnTo>
                  <a:lnTo>
                    <a:pt x="35052" y="25488"/>
                  </a:lnTo>
                  <a:lnTo>
                    <a:pt x="35052" y="19113"/>
                  </a:lnTo>
                  <a:lnTo>
                    <a:pt x="15925" y="19113"/>
                  </a:lnTo>
                  <a:lnTo>
                    <a:pt x="15925" y="15925"/>
                  </a:lnTo>
                  <a:lnTo>
                    <a:pt x="35052" y="15925"/>
                  </a:lnTo>
                  <a:lnTo>
                    <a:pt x="35052" y="9550"/>
                  </a:lnTo>
                  <a:lnTo>
                    <a:pt x="28676" y="0"/>
                  </a:lnTo>
                  <a:close/>
                </a:path>
                <a:path w="35560" h="35560">
                  <a:moveTo>
                    <a:pt x="35052" y="15925"/>
                  </a:moveTo>
                  <a:lnTo>
                    <a:pt x="19113" y="15925"/>
                  </a:lnTo>
                  <a:lnTo>
                    <a:pt x="19113" y="19113"/>
                  </a:lnTo>
                  <a:lnTo>
                    <a:pt x="35052" y="19113"/>
                  </a:lnTo>
                  <a:lnTo>
                    <a:pt x="35052" y="1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B21DDBF4-9C60-48C1-A511-0D0957B54410}"/>
                </a:ext>
              </a:extLst>
            </p:cNvPr>
            <p:cNvSpPr/>
            <p:nvPr/>
          </p:nvSpPr>
          <p:spPr>
            <a:xfrm>
              <a:off x="6473951" y="1876805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12420" y="0"/>
                  </a:moveTo>
                  <a:lnTo>
                    <a:pt x="3581" y="0"/>
                  </a:lnTo>
                  <a:lnTo>
                    <a:pt x="0" y="3416"/>
                  </a:lnTo>
                  <a:lnTo>
                    <a:pt x="0" y="7620"/>
                  </a:lnTo>
                  <a:lnTo>
                    <a:pt x="0" y="11823"/>
                  </a:lnTo>
                  <a:lnTo>
                    <a:pt x="3581" y="15240"/>
                  </a:lnTo>
                  <a:lnTo>
                    <a:pt x="12420" y="15240"/>
                  </a:lnTo>
                  <a:lnTo>
                    <a:pt x="16002" y="11823"/>
                  </a:lnTo>
                  <a:lnTo>
                    <a:pt x="16002" y="3416"/>
                  </a:lnTo>
                  <a:lnTo>
                    <a:pt x="1242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06FDC68C-E3BF-42A7-8CA6-31DFF92FE20D}"/>
                </a:ext>
              </a:extLst>
            </p:cNvPr>
            <p:cNvSpPr/>
            <p:nvPr/>
          </p:nvSpPr>
          <p:spPr>
            <a:xfrm>
              <a:off x="6464048" y="186690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8676" y="0"/>
                  </a:moveTo>
                  <a:lnTo>
                    <a:pt x="19113" y="0"/>
                  </a:lnTo>
                  <a:lnTo>
                    <a:pt x="12092" y="1641"/>
                  </a:lnTo>
                  <a:lnTo>
                    <a:pt x="5970" y="5970"/>
                  </a:lnTo>
                  <a:lnTo>
                    <a:pt x="1641" y="12092"/>
                  </a:lnTo>
                  <a:lnTo>
                    <a:pt x="0" y="19113"/>
                  </a:lnTo>
                  <a:lnTo>
                    <a:pt x="0" y="25488"/>
                  </a:lnTo>
                  <a:lnTo>
                    <a:pt x="9550" y="35051"/>
                  </a:lnTo>
                  <a:lnTo>
                    <a:pt x="28676" y="35051"/>
                  </a:lnTo>
                  <a:lnTo>
                    <a:pt x="35052" y="25488"/>
                  </a:lnTo>
                  <a:lnTo>
                    <a:pt x="35052" y="19113"/>
                  </a:lnTo>
                  <a:lnTo>
                    <a:pt x="15925" y="19113"/>
                  </a:lnTo>
                  <a:lnTo>
                    <a:pt x="15925" y="15925"/>
                  </a:lnTo>
                  <a:lnTo>
                    <a:pt x="35052" y="15925"/>
                  </a:lnTo>
                  <a:lnTo>
                    <a:pt x="35052" y="9550"/>
                  </a:lnTo>
                  <a:lnTo>
                    <a:pt x="28676" y="0"/>
                  </a:lnTo>
                  <a:close/>
                </a:path>
                <a:path w="35560" h="35560">
                  <a:moveTo>
                    <a:pt x="35052" y="15925"/>
                  </a:moveTo>
                  <a:lnTo>
                    <a:pt x="19113" y="15925"/>
                  </a:lnTo>
                  <a:lnTo>
                    <a:pt x="19113" y="19113"/>
                  </a:lnTo>
                  <a:lnTo>
                    <a:pt x="35052" y="19113"/>
                  </a:lnTo>
                  <a:lnTo>
                    <a:pt x="35052" y="1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E85DB4FC-7C51-4427-993C-482F338E2C51}"/>
                </a:ext>
              </a:extLst>
            </p:cNvPr>
            <p:cNvSpPr/>
            <p:nvPr/>
          </p:nvSpPr>
          <p:spPr>
            <a:xfrm>
              <a:off x="6473951" y="3200400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12420" y="0"/>
                  </a:moveTo>
                  <a:lnTo>
                    <a:pt x="3581" y="0"/>
                  </a:lnTo>
                  <a:lnTo>
                    <a:pt x="0" y="2895"/>
                  </a:lnTo>
                  <a:lnTo>
                    <a:pt x="0" y="6476"/>
                  </a:lnTo>
                  <a:lnTo>
                    <a:pt x="0" y="10058"/>
                  </a:lnTo>
                  <a:lnTo>
                    <a:pt x="3581" y="12953"/>
                  </a:lnTo>
                  <a:lnTo>
                    <a:pt x="12420" y="12953"/>
                  </a:lnTo>
                  <a:lnTo>
                    <a:pt x="16002" y="10058"/>
                  </a:lnTo>
                  <a:lnTo>
                    <a:pt x="16002" y="2895"/>
                  </a:lnTo>
                  <a:lnTo>
                    <a:pt x="1242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53DF153E-35D3-42C4-B5A4-31F5C0468498}"/>
                </a:ext>
              </a:extLst>
            </p:cNvPr>
            <p:cNvSpPr/>
            <p:nvPr/>
          </p:nvSpPr>
          <p:spPr>
            <a:xfrm>
              <a:off x="6464048" y="3191255"/>
              <a:ext cx="35560" cy="31750"/>
            </a:xfrm>
            <a:custGeom>
              <a:avLst/>
              <a:gdLst/>
              <a:ahLst/>
              <a:cxnLst/>
              <a:rect l="l" t="t" r="r" b="b"/>
              <a:pathLst>
                <a:path w="35560" h="31750">
                  <a:moveTo>
                    <a:pt x="25488" y="0"/>
                  </a:moveTo>
                  <a:lnTo>
                    <a:pt x="9550" y="0"/>
                  </a:lnTo>
                  <a:lnTo>
                    <a:pt x="0" y="6248"/>
                  </a:lnTo>
                  <a:lnTo>
                    <a:pt x="0" y="24993"/>
                  </a:lnTo>
                  <a:lnTo>
                    <a:pt x="9550" y="31241"/>
                  </a:lnTo>
                  <a:lnTo>
                    <a:pt x="25488" y="31241"/>
                  </a:lnTo>
                  <a:lnTo>
                    <a:pt x="35052" y="24993"/>
                  </a:lnTo>
                  <a:lnTo>
                    <a:pt x="35052" y="15620"/>
                  </a:lnTo>
                  <a:lnTo>
                    <a:pt x="15925" y="15620"/>
                  </a:lnTo>
                  <a:lnTo>
                    <a:pt x="15925" y="12496"/>
                  </a:lnTo>
                  <a:lnTo>
                    <a:pt x="35052" y="12496"/>
                  </a:lnTo>
                  <a:lnTo>
                    <a:pt x="35052" y="6248"/>
                  </a:lnTo>
                  <a:lnTo>
                    <a:pt x="25488" y="0"/>
                  </a:lnTo>
                  <a:close/>
                </a:path>
                <a:path w="35560" h="31750">
                  <a:moveTo>
                    <a:pt x="35052" y="12496"/>
                  </a:moveTo>
                  <a:lnTo>
                    <a:pt x="19113" y="12496"/>
                  </a:lnTo>
                  <a:lnTo>
                    <a:pt x="19113" y="15620"/>
                  </a:lnTo>
                  <a:lnTo>
                    <a:pt x="35052" y="15620"/>
                  </a:lnTo>
                  <a:lnTo>
                    <a:pt x="35052" y="12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5672089F-4F1E-424F-A315-E044B126F567}"/>
                </a:ext>
              </a:extLst>
            </p:cNvPr>
            <p:cNvSpPr/>
            <p:nvPr/>
          </p:nvSpPr>
          <p:spPr>
            <a:xfrm>
              <a:off x="6476999" y="3251454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10058" y="0"/>
                  </a:moveTo>
                  <a:lnTo>
                    <a:pt x="2895" y="0"/>
                  </a:lnTo>
                  <a:lnTo>
                    <a:pt x="0" y="3581"/>
                  </a:lnTo>
                  <a:lnTo>
                    <a:pt x="0" y="8001"/>
                  </a:lnTo>
                  <a:lnTo>
                    <a:pt x="0" y="12420"/>
                  </a:lnTo>
                  <a:lnTo>
                    <a:pt x="2895" y="16002"/>
                  </a:lnTo>
                  <a:lnTo>
                    <a:pt x="10058" y="16002"/>
                  </a:lnTo>
                  <a:lnTo>
                    <a:pt x="12954" y="12420"/>
                  </a:lnTo>
                  <a:lnTo>
                    <a:pt x="12954" y="3581"/>
                  </a:lnTo>
                  <a:lnTo>
                    <a:pt x="10058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F2725633-F16F-478C-8DCA-0638E5652850}"/>
                </a:ext>
              </a:extLst>
            </p:cNvPr>
            <p:cNvSpPr/>
            <p:nvPr/>
          </p:nvSpPr>
          <p:spPr>
            <a:xfrm>
              <a:off x="6467855" y="3241553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24993" y="0"/>
                  </a:moveTo>
                  <a:lnTo>
                    <a:pt x="6248" y="0"/>
                  </a:lnTo>
                  <a:lnTo>
                    <a:pt x="0" y="9550"/>
                  </a:lnTo>
                  <a:lnTo>
                    <a:pt x="0" y="25488"/>
                  </a:lnTo>
                  <a:lnTo>
                    <a:pt x="6248" y="35051"/>
                  </a:lnTo>
                  <a:lnTo>
                    <a:pt x="24993" y="35051"/>
                  </a:lnTo>
                  <a:lnTo>
                    <a:pt x="31241" y="25488"/>
                  </a:lnTo>
                  <a:lnTo>
                    <a:pt x="31241" y="19113"/>
                  </a:lnTo>
                  <a:lnTo>
                    <a:pt x="12496" y="19113"/>
                  </a:lnTo>
                  <a:lnTo>
                    <a:pt x="12496" y="15925"/>
                  </a:lnTo>
                  <a:lnTo>
                    <a:pt x="31241" y="15925"/>
                  </a:lnTo>
                  <a:lnTo>
                    <a:pt x="31241" y="9550"/>
                  </a:lnTo>
                  <a:lnTo>
                    <a:pt x="24993" y="0"/>
                  </a:lnTo>
                  <a:close/>
                </a:path>
                <a:path w="31750" h="35560">
                  <a:moveTo>
                    <a:pt x="31241" y="15925"/>
                  </a:moveTo>
                  <a:lnTo>
                    <a:pt x="18745" y="15925"/>
                  </a:lnTo>
                  <a:lnTo>
                    <a:pt x="18745" y="19113"/>
                  </a:lnTo>
                  <a:lnTo>
                    <a:pt x="31241" y="19113"/>
                  </a:lnTo>
                  <a:lnTo>
                    <a:pt x="31241" y="1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2">
            <a:extLst>
              <a:ext uri="{FF2B5EF4-FFF2-40B4-BE49-F238E27FC236}">
                <a16:creationId xmlns:a16="http://schemas.microsoft.com/office/drawing/2014/main" id="{C3B7CA6E-5FD5-4D45-96FF-C1C0E2D273B4}"/>
              </a:ext>
            </a:extLst>
          </p:cNvPr>
          <p:cNvSpPr txBox="1"/>
          <p:nvPr/>
        </p:nvSpPr>
        <p:spPr>
          <a:xfrm>
            <a:off x="1105144" y="5485386"/>
            <a:ext cx="2094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Calibri"/>
                <a:cs typeface="Calibri"/>
              </a:rPr>
              <a:t>Very </a:t>
            </a:r>
            <a:r>
              <a:rPr sz="1200" b="1" spc="-10" dirty="0">
                <a:latin typeface="Calibri"/>
                <a:cs typeface="Calibri"/>
              </a:rPr>
              <a:t>fast,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but limited space </a:t>
            </a:r>
            <a:r>
              <a:rPr sz="1200" b="1" spc="-10" dirty="0">
                <a:latin typeface="Calibri"/>
                <a:cs typeface="Calibri"/>
              </a:rPr>
              <a:t>to </a:t>
            </a:r>
            <a:r>
              <a:rPr sz="1200" b="1" spc="-5" dirty="0">
                <a:latin typeface="Calibri"/>
                <a:cs typeface="Calibri"/>
              </a:rPr>
              <a:t>hold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values!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54" name="object 153">
            <a:extLst>
              <a:ext uri="{FF2B5EF4-FFF2-40B4-BE49-F238E27FC236}">
                <a16:creationId xmlns:a16="http://schemas.microsoft.com/office/drawing/2014/main" id="{E1CF022D-6373-423E-8840-F6B64055C0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9835" y="4031503"/>
            <a:ext cx="704849" cy="1499615"/>
          </a:xfrm>
          <a:prstGeom prst="rect">
            <a:avLst/>
          </a:prstGeom>
        </p:spPr>
      </p:pic>
      <p:grpSp>
        <p:nvGrpSpPr>
          <p:cNvPr id="155" name="object 154">
            <a:extLst>
              <a:ext uri="{FF2B5EF4-FFF2-40B4-BE49-F238E27FC236}">
                <a16:creationId xmlns:a16="http://schemas.microsoft.com/office/drawing/2014/main" id="{3EAF767C-AB0F-47BA-B275-7F285E8B875C}"/>
              </a:ext>
            </a:extLst>
          </p:cNvPr>
          <p:cNvGrpSpPr/>
          <p:nvPr/>
        </p:nvGrpSpPr>
        <p:grpSpPr>
          <a:xfrm>
            <a:off x="2174740" y="2247668"/>
            <a:ext cx="2216150" cy="3227070"/>
            <a:chOff x="2438401" y="1198632"/>
            <a:chExt cx="2216150" cy="3227070"/>
          </a:xfrm>
        </p:grpSpPr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73BEF599-C786-41D6-87F2-9CA6C98F99E7}"/>
                </a:ext>
              </a:extLst>
            </p:cNvPr>
            <p:cNvSpPr/>
            <p:nvPr/>
          </p:nvSpPr>
          <p:spPr>
            <a:xfrm>
              <a:off x="2463533" y="2000262"/>
              <a:ext cx="2165985" cy="2400300"/>
            </a:xfrm>
            <a:custGeom>
              <a:avLst/>
              <a:gdLst/>
              <a:ahLst/>
              <a:cxnLst/>
              <a:rect l="l" t="t" r="r" b="b"/>
              <a:pathLst>
                <a:path w="2165985" h="2400300">
                  <a:moveTo>
                    <a:pt x="2165604" y="2317750"/>
                  </a:moveTo>
                  <a:lnTo>
                    <a:pt x="88912" y="2317750"/>
                  </a:lnTo>
                  <a:lnTo>
                    <a:pt x="88912" y="0"/>
                  </a:lnTo>
                  <a:lnTo>
                    <a:pt x="0" y="0"/>
                  </a:lnTo>
                  <a:lnTo>
                    <a:pt x="0" y="2317750"/>
                  </a:lnTo>
                  <a:lnTo>
                    <a:pt x="0" y="2400300"/>
                  </a:lnTo>
                  <a:lnTo>
                    <a:pt x="2165604" y="2400300"/>
                  </a:lnTo>
                  <a:lnTo>
                    <a:pt x="2165604" y="2317750"/>
                  </a:lnTo>
                  <a:close/>
                </a:path>
              </a:pathLst>
            </a:custGeom>
            <a:solidFill>
              <a:srgbClr val="C9D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97F57892-2FB9-47C7-8E96-07E1F1CDA577}"/>
                </a:ext>
              </a:extLst>
            </p:cNvPr>
            <p:cNvSpPr/>
            <p:nvPr/>
          </p:nvSpPr>
          <p:spPr>
            <a:xfrm>
              <a:off x="2438401" y="4412996"/>
              <a:ext cx="2216150" cy="12700"/>
            </a:xfrm>
            <a:custGeom>
              <a:avLst/>
              <a:gdLst/>
              <a:ahLst/>
              <a:cxnLst/>
              <a:rect l="l" t="t" r="r" b="b"/>
              <a:pathLst>
                <a:path w="2216150" h="12700">
                  <a:moveTo>
                    <a:pt x="0" y="12699"/>
                  </a:moveTo>
                  <a:lnTo>
                    <a:pt x="2215896" y="12699"/>
                  </a:lnTo>
                  <a:lnTo>
                    <a:pt x="2215896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6F95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3E54E2D0-BDC0-4D48-B258-4B270BD78107}"/>
                </a:ext>
              </a:extLst>
            </p:cNvPr>
            <p:cNvSpPr/>
            <p:nvPr/>
          </p:nvSpPr>
          <p:spPr>
            <a:xfrm>
              <a:off x="2565654" y="2013204"/>
              <a:ext cx="1946275" cy="2292350"/>
            </a:xfrm>
            <a:custGeom>
              <a:avLst/>
              <a:gdLst/>
              <a:ahLst/>
              <a:cxnLst/>
              <a:rect l="l" t="t" r="r" b="b"/>
              <a:pathLst>
                <a:path w="1946275" h="2292350">
                  <a:moveTo>
                    <a:pt x="1946147" y="0"/>
                  </a:moveTo>
                  <a:lnTo>
                    <a:pt x="0" y="0"/>
                  </a:lnTo>
                  <a:lnTo>
                    <a:pt x="0" y="2292096"/>
                  </a:lnTo>
                  <a:lnTo>
                    <a:pt x="1946147" y="2292096"/>
                  </a:lnTo>
                  <a:lnTo>
                    <a:pt x="1946147" y="0"/>
                  </a:lnTo>
                  <a:close/>
                </a:path>
              </a:pathLst>
            </a:custGeom>
            <a:solidFill>
              <a:srgbClr val="00A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4232063E-4381-4D45-912E-151EC4487458}"/>
                </a:ext>
              </a:extLst>
            </p:cNvPr>
            <p:cNvSpPr/>
            <p:nvPr/>
          </p:nvSpPr>
          <p:spPr>
            <a:xfrm>
              <a:off x="2552687" y="2000503"/>
              <a:ext cx="1972310" cy="2317750"/>
            </a:xfrm>
            <a:custGeom>
              <a:avLst/>
              <a:gdLst/>
              <a:ahLst/>
              <a:cxnLst/>
              <a:rect l="l" t="t" r="r" b="b"/>
              <a:pathLst>
                <a:path w="1972310" h="2317750">
                  <a:moveTo>
                    <a:pt x="1972056" y="0"/>
                  </a:moveTo>
                  <a:lnTo>
                    <a:pt x="1959356" y="0"/>
                  </a:lnTo>
                  <a:lnTo>
                    <a:pt x="1959356" y="2292350"/>
                  </a:lnTo>
                  <a:lnTo>
                    <a:pt x="1959356" y="2305050"/>
                  </a:lnTo>
                  <a:lnTo>
                    <a:pt x="1946656" y="2305050"/>
                  </a:lnTo>
                  <a:lnTo>
                    <a:pt x="1946656" y="2292350"/>
                  </a:lnTo>
                  <a:lnTo>
                    <a:pt x="25412" y="2292350"/>
                  </a:lnTo>
                  <a:lnTo>
                    <a:pt x="25412" y="25400"/>
                  </a:lnTo>
                  <a:lnTo>
                    <a:pt x="1946656" y="25400"/>
                  </a:lnTo>
                  <a:lnTo>
                    <a:pt x="1946656" y="2292350"/>
                  </a:lnTo>
                  <a:lnTo>
                    <a:pt x="1959356" y="2292350"/>
                  </a:lnTo>
                  <a:lnTo>
                    <a:pt x="195935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292350"/>
                  </a:lnTo>
                  <a:lnTo>
                    <a:pt x="0" y="2305050"/>
                  </a:lnTo>
                  <a:lnTo>
                    <a:pt x="0" y="2317750"/>
                  </a:lnTo>
                  <a:lnTo>
                    <a:pt x="1972056" y="2317750"/>
                  </a:lnTo>
                  <a:lnTo>
                    <a:pt x="1972056" y="2305050"/>
                  </a:lnTo>
                  <a:lnTo>
                    <a:pt x="1972056" y="2292350"/>
                  </a:lnTo>
                  <a:lnTo>
                    <a:pt x="1972056" y="25400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C602A2C6-CA23-4124-AF79-47C86074AEE5}"/>
                </a:ext>
              </a:extLst>
            </p:cNvPr>
            <p:cNvSpPr/>
            <p:nvPr/>
          </p:nvSpPr>
          <p:spPr>
            <a:xfrm>
              <a:off x="2679954" y="2357627"/>
              <a:ext cx="1717675" cy="152400"/>
            </a:xfrm>
            <a:custGeom>
              <a:avLst/>
              <a:gdLst/>
              <a:ahLst/>
              <a:cxnLst/>
              <a:rect l="l" t="t" r="r" b="b"/>
              <a:pathLst>
                <a:path w="1717675" h="152400">
                  <a:moveTo>
                    <a:pt x="1717547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717547" y="152400"/>
                  </a:lnTo>
                  <a:lnTo>
                    <a:pt x="1717547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15CC61C-2677-4D58-B7D3-FBC50ABBCCAF}"/>
                </a:ext>
              </a:extLst>
            </p:cNvPr>
            <p:cNvSpPr/>
            <p:nvPr/>
          </p:nvSpPr>
          <p:spPr>
            <a:xfrm>
              <a:off x="2670048" y="2348356"/>
              <a:ext cx="1736725" cy="171450"/>
            </a:xfrm>
            <a:custGeom>
              <a:avLst/>
              <a:gdLst/>
              <a:ahLst/>
              <a:cxnLst/>
              <a:rect l="l" t="t" r="r" b="b"/>
              <a:pathLst>
                <a:path w="1736725" h="171450">
                  <a:moveTo>
                    <a:pt x="1736598" y="0"/>
                  </a:moveTo>
                  <a:lnTo>
                    <a:pt x="1727073" y="0"/>
                  </a:lnTo>
                  <a:lnTo>
                    <a:pt x="1727073" y="152400"/>
                  </a:lnTo>
                  <a:lnTo>
                    <a:pt x="1727073" y="161290"/>
                  </a:lnTo>
                  <a:lnTo>
                    <a:pt x="1717548" y="161290"/>
                  </a:lnTo>
                  <a:lnTo>
                    <a:pt x="1717548" y="152400"/>
                  </a:lnTo>
                  <a:lnTo>
                    <a:pt x="19050" y="152400"/>
                  </a:lnTo>
                  <a:lnTo>
                    <a:pt x="19050" y="19050"/>
                  </a:lnTo>
                  <a:lnTo>
                    <a:pt x="1717548" y="19050"/>
                  </a:lnTo>
                  <a:lnTo>
                    <a:pt x="1717548" y="152400"/>
                  </a:lnTo>
                  <a:lnTo>
                    <a:pt x="1727073" y="152400"/>
                  </a:lnTo>
                  <a:lnTo>
                    <a:pt x="172707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52400"/>
                  </a:lnTo>
                  <a:lnTo>
                    <a:pt x="0" y="161290"/>
                  </a:lnTo>
                  <a:lnTo>
                    <a:pt x="0" y="171450"/>
                  </a:lnTo>
                  <a:lnTo>
                    <a:pt x="1736598" y="171450"/>
                  </a:lnTo>
                  <a:lnTo>
                    <a:pt x="1736598" y="161290"/>
                  </a:lnTo>
                  <a:lnTo>
                    <a:pt x="1736598" y="152400"/>
                  </a:lnTo>
                  <a:lnTo>
                    <a:pt x="1736598" y="19050"/>
                  </a:lnTo>
                  <a:lnTo>
                    <a:pt x="1736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74F85990-EE59-4FC6-B0EE-0501161008B2}"/>
                </a:ext>
              </a:extLst>
            </p:cNvPr>
            <p:cNvSpPr/>
            <p:nvPr/>
          </p:nvSpPr>
          <p:spPr>
            <a:xfrm>
              <a:off x="2565654" y="1211580"/>
              <a:ext cx="1946275" cy="573405"/>
            </a:xfrm>
            <a:custGeom>
              <a:avLst/>
              <a:gdLst/>
              <a:ahLst/>
              <a:cxnLst/>
              <a:rect l="l" t="t" r="r" b="b"/>
              <a:pathLst>
                <a:path w="1946275" h="573405">
                  <a:moveTo>
                    <a:pt x="1946147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1946147" y="573024"/>
                  </a:lnTo>
                  <a:lnTo>
                    <a:pt x="1946147" y="0"/>
                  </a:lnTo>
                  <a:close/>
                </a:path>
              </a:pathLst>
            </a:custGeom>
            <a:solidFill>
              <a:srgbClr val="00A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C6A3A9AB-873F-4C9C-860E-2CF5E86B9751}"/>
                </a:ext>
              </a:extLst>
            </p:cNvPr>
            <p:cNvSpPr/>
            <p:nvPr/>
          </p:nvSpPr>
          <p:spPr>
            <a:xfrm>
              <a:off x="2552687" y="1198638"/>
              <a:ext cx="1972310" cy="814705"/>
            </a:xfrm>
            <a:custGeom>
              <a:avLst/>
              <a:gdLst/>
              <a:ahLst/>
              <a:cxnLst/>
              <a:rect l="l" t="t" r="r" b="b"/>
              <a:pathLst>
                <a:path w="1972310" h="814705">
                  <a:moveTo>
                    <a:pt x="1972056" y="0"/>
                  </a:moveTo>
                  <a:lnTo>
                    <a:pt x="1959356" y="0"/>
                  </a:lnTo>
                  <a:lnTo>
                    <a:pt x="1959356" y="572770"/>
                  </a:lnTo>
                  <a:lnTo>
                    <a:pt x="1959356" y="585470"/>
                  </a:lnTo>
                  <a:lnTo>
                    <a:pt x="1946656" y="585470"/>
                  </a:lnTo>
                  <a:lnTo>
                    <a:pt x="1946656" y="572770"/>
                  </a:lnTo>
                  <a:lnTo>
                    <a:pt x="25412" y="572770"/>
                  </a:lnTo>
                  <a:lnTo>
                    <a:pt x="25412" y="25400"/>
                  </a:lnTo>
                  <a:lnTo>
                    <a:pt x="1946656" y="25400"/>
                  </a:lnTo>
                  <a:lnTo>
                    <a:pt x="1946656" y="572770"/>
                  </a:lnTo>
                  <a:lnTo>
                    <a:pt x="1959356" y="572770"/>
                  </a:lnTo>
                  <a:lnTo>
                    <a:pt x="195935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72770"/>
                  </a:lnTo>
                  <a:lnTo>
                    <a:pt x="0" y="585470"/>
                  </a:lnTo>
                  <a:lnTo>
                    <a:pt x="0" y="598170"/>
                  </a:lnTo>
                  <a:lnTo>
                    <a:pt x="464832" y="598170"/>
                  </a:lnTo>
                  <a:lnTo>
                    <a:pt x="464832" y="719797"/>
                  </a:lnTo>
                  <a:lnTo>
                    <a:pt x="423684" y="703313"/>
                  </a:lnTo>
                  <a:lnTo>
                    <a:pt x="471309" y="814565"/>
                  </a:lnTo>
                  <a:lnTo>
                    <a:pt x="518934" y="703313"/>
                  </a:lnTo>
                  <a:lnTo>
                    <a:pt x="477786" y="719797"/>
                  </a:lnTo>
                  <a:lnTo>
                    <a:pt x="477786" y="598170"/>
                  </a:lnTo>
                  <a:lnTo>
                    <a:pt x="1496161" y="598170"/>
                  </a:lnTo>
                  <a:lnTo>
                    <a:pt x="1452384" y="697217"/>
                  </a:lnTo>
                  <a:lnTo>
                    <a:pt x="1495818" y="680377"/>
                  </a:lnTo>
                  <a:lnTo>
                    <a:pt x="1495818" y="814565"/>
                  </a:lnTo>
                  <a:lnTo>
                    <a:pt x="1507998" y="814565"/>
                  </a:lnTo>
                  <a:lnTo>
                    <a:pt x="1507998" y="680732"/>
                  </a:lnTo>
                  <a:lnTo>
                    <a:pt x="1549158" y="697217"/>
                  </a:lnTo>
                  <a:lnTo>
                    <a:pt x="1506778" y="598170"/>
                  </a:lnTo>
                  <a:lnTo>
                    <a:pt x="1972056" y="598170"/>
                  </a:lnTo>
                  <a:lnTo>
                    <a:pt x="1972056" y="585470"/>
                  </a:lnTo>
                  <a:lnTo>
                    <a:pt x="1972056" y="572770"/>
                  </a:lnTo>
                  <a:lnTo>
                    <a:pt x="1972056" y="25400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F3D5AABF-E009-4948-8CA2-699653AED6F1}"/>
                </a:ext>
              </a:extLst>
            </p:cNvPr>
            <p:cNvSpPr/>
            <p:nvPr/>
          </p:nvSpPr>
          <p:spPr>
            <a:xfrm>
              <a:off x="2679954" y="3732275"/>
              <a:ext cx="1717675" cy="455930"/>
            </a:xfrm>
            <a:custGeom>
              <a:avLst/>
              <a:gdLst/>
              <a:ahLst/>
              <a:cxnLst/>
              <a:rect l="l" t="t" r="r" b="b"/>
              <a:pathLst>
                <a:path w="1717675" h="455929">
                  <a:moveTo>
                    <a:pt x="1717548" y="0"/>
                  </a:moveTo>
                  <a:lnTo>
                    <a:pt x="915924" y="0"/>
                  </a:lnTo>
                  <a:lnTo>
                    <a:pt x="858774" y="76212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338112" y="455676"/>
                  </a:lnTo>
                  <a:lnTo>
                    <a:pt x="1377848" y="455676"/>
                  </a:lnTo>
                  <a:lnTo>
                    <a:pt x="1717548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6C2BA434-C2DB-482D-8480-09796F653863}"/>
                </a:ext>
              </a:extLst>
            </p:cNvPr>
            <p:cNvSpPr/>
            <p:nvPr/>
          </p:nvSpPr>
          <p:spPr>
            <a:xfrm>
              <a:off x="2660905" y="3722371"/>
              <a:ext cx="1755775" cy="474980"/>
            </a:xfrm>
            <a:custGeom>
              <a:avLst/>
              <a:gdLst/>
              <a:ahLst/>
              <a:cxnLst/>
              <a:rect l="l" t="t" r="r" b="b"/>
              <a:pathLst>
                <a:path w="1755775" h="474979">
                  <a:moveTo>
                    <a:pt x="823849" y="0"/>
                  </a:moveTo>
                  <a:lnTo>
                    <a:pt x="0" y="0"/>
                  </a:lnTo>
                  <a:lnTo>
                    <a:pt x="353987" y="474726"/>
                  </a:lnTo>
                  <a:lnTo>
                    <a:pt x="1403248" y="474726"/>
                  </a:lnTo>
                  <a:lnTo>
                    <a:pt x="1417389" y="455676"/>
                  </a:lnTo>
                  <a:lnTo>
                    <a:pt x="363512" y="455676"/>
                  </a:lnTo>
                  <a:lnTo>
                    <a:pt x="38100" y="19050"/>
                  </a:lnTo>
                  <a:lnTo>
                    <a:pt x="838566" y="19050"/>
                  </a:lnTo>
                  <a:lnTo>
                    <a:pt x="823849" y="0"/>
                  </a:lnTo>
                  <a:close/>
                </a:path>
                <a:path w="1755775" h="474979">
                  <a:moveTo>
                    <a:pt x="1755648" y="0"/>
                  </a:moveTo>
                  <a:lnTo>
                    <a:pt x="1736598" y="0"/>
                  </a:lnTo>
                  <a:lnTo>
                    <a:pt x="1736598" y="19050"/>
                  </a:lnTo>
                  <a:lnTo>
                    <a:pt x="1715378" y="19050"/>
                  </a:lnTo>
                  <a:lnTo>
                    <a:pt x="1393723" y="455676"/>
                  </a:lnTo>
                  <a:lnTo>
                    <a:pt x="1417389" y="455676"/>
                  </a:lnTo>
                  <a:lnTo>
                    <a:pt x="1755648" y="0"/>
                  </a:lnTo>
                  <a:close/>
                </a:path>
                <a:path w="1755775" h="474979">
                  <a:moveTo>
                    <a:pt x="838566" y="19050"/>
                  </a:moveTo>
                  <a:lnTo>
                    <a:pt x="814324" y="19050"/>
                  </a:lnTo>
                  <a:lnTo>
                    <a:pt x="877824" y="101612"/>
                  </a:lnTo>
                  <a:lnTo>
                    <a:pt x="901022" y="69862"/>
                  </a:lnTo>
                  <a:lnTo>
                    <a:pt x="877824" y="69862"/>
                  </a:lnTo>
                  <a:lnTo>
                    <a:pt x="838566" y="19050"/>
                  </a:lnTo>
                  <a:close/>
                </a:path>
                <a:path w="1755775" h="474979">
                  <a:moveTo>
                    <a:pt x="1736598" y="0"/>
                  </a:moveTo>
                  <a:lnTo>
                    <a:pt x="928624" y="0"/>
                  </a:lnTo>
                  <a:lnTo>
                    <a:pt x="877824" y="69862"/>
                  </a:lnTo>
                  <a:lnTo>
                    <a:pt x="901022" y="69862"/>
                  </a:lnTo>
                  <a:lnTo>
                    <a:pt x="938149" y="19050"/>
                  </a:lnTo>
                  <a:lnTo>
                    <a:pt x="1715378" y="19050"/>
                  </a:lnTo>
                  <a:lnTo>
                    <a:pt x="1727073" y="3175"/>
                  </a:lnTo>
                  <a:lnTo>
                    <a:pt x="1736598" y="3175"/>
                  </a:lnTo>
                  <a:lnTo>
                    <a:pt x="1736598" y="0"/>
                  </a:lnTo>
                  <a:close/>
                </a:path>
                <a:path w="1755775" h="474979">
                  <a:moveTo>
                    <a:pt x="1736598" y="3175"/>
                  </a:moveTo>
                  <a:lnTo>
                    <a:pt x="1727073" y="3175"/>
                  </a:lnTo>
                  <a:lnTo>
                    <a:pt x="1736598" y="9525"/>
                  </a:lnTo>
                  <a:lnTo>
                    <a:pt x="1736598" y="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6" name="object 165">
            <a:extLst>
              <a:ext uri="{FF2B5EF4-FFF2-40B4-BE49-F238E27FC236}">
                <a16:creationId xmlns:a16="http://schemas.microsoft.com/office/drawing/2014/main" id="{E8400D60-2D0D-4563-8CC3-6F70DF03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36089"/>
              </p:ext>
            </p:extLst>
          </p:nvPr>
        </p:nvGraphicFramePr>
        <p:xfrm>
          <a:off x="2406387" y="3704208"/>
          <a:ext cx="1717675" cy="99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marL="114300">
                        <a:lnSpc>
                          <a:spcPts val="720"/>
                        </a:lnSpc>
                        <a:spcBef>
                          <a:spcPts val="204"/>
                        </a:spcBef>
                      </a:pPr>
                      <a:r>
                        <a:rPr sz="1000" strike="sngStrike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trike="sngStrike" spc="30" dirty="0">
                          <a:latin typeface="Calibri"/>
                          <a:cs typeface="Calibri"/>
                        </a:rPr>
                        <a:t>Registers</a:t>
                      </a:r>
                      <a:r>
                        <a:rPr sz="1000" strike="sngStrike" spc="35" dirty="0">
                          <a:latin typeface="Calibri"/>
                          <a:cs typeface="Calibri"/>
                        </a:rPr>
                        <a:t> 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7" name="object 166">
            <a:extLst>
              <a:ext uri="{FF2B5EF4-FFF2-40B4-BE49-F238E27FC236}">
                <a16:creationId xmlns:a16="http://schemas.microsoft.com/office/drawing/2014/main" id="{4FA11B38-D05D-4912-96C7-151C5C2FD78E}"/>
              </a:ext>
            </a:extLst>
          </p:cNvPr>
          <p:cNvSpPr txBox="1"/>
          <p:nvPr/>
        </p:nvSpPr>
        <p:spPr>
          <a:xfrm>
            <a:off x="5281476" y="2010553"/>
            <a:ext cx="47942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r>
              <a:rPr sz="1000" spc="-10" dirty="0">
                <a:latin typeface="Calibri"/>
                <a:cs typeface="Calibri"/>
              </a:rPr>
              <a:t>e</a:t>
            </a:r>
            <a:r>
              <a:rPr sz="1000" spc="20" dirty="0">
                <a:latin typeface="Calibri"/>
                <a:cs typeface="Calibri"/>
              </a:rPr>
              <a:t>m</a:t>
            </a:r>
            <a:r>
              <a:rPr sz="1000" spc="5" dirty="0">
                <a:latin typeface="Calibri"/>
                <a:cs typeface="Calibri"/>
              </a:rPr>
              <a:t>o</a:t>
            </a:r>
            <a:r>
              <a:rPr sz="1000" spc="20" dirty="0">
                <a:latin typeface="Calibri"/>
                <a:cs typeface="Calibri"/>
              </a:rPr>
              <a:t>r</a:t>
            </a:r>
            <a:r>
              <a:rPr sz="1000" spc="45" dirty="0"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8" name="object 167">
            <a:extLst>
              <a:ext uri="{FF2B5EF4-FFF2-40B4-BE49-F238E27FC236}">
                <a16:creationId xmlns:a16="http://schemas.microsoft.com/office/drawing/2014/main" id="{4C9208F9-A402-4EAC-B792-768B871562E1}"/>
              </a:ext>
            </a:extLst>
          </p:cNvPr>
          <p:cNvSpPr/>
          <p:nvPr/>
        </p:nvSpPr>
        <p:spPr>
          <a:xfrm>
            <a:off x="4378442" y="4822459"/>
            <a:ext cx="111760" cy="95250"/>
          </a:xfrm>
          <a:custGeom>
            <a:avLst/>
            <a:gdLst/>
            <a:ahLst/>
            <a:cxnLst/>
            <a:rect l="l" t="t" r="r" b="b"/>
            <a:pathLst>
              <a:path w="111760" h="95250">
                <a:moveTo>
                  <a:pt x="111251" y="0"/>
                </a:moveTo>
                <a:lnTo>
                  <a:pt x="0" y="47625"/>
                </a:lnTo>
                <a:lnTo>
                  <a:pt x="111251" y="95250"/>
                </a:lnTo>
                <a:lnTo>
                  <a:pt x="92176" y="47625"/>
                </a:lnTo>
                <a:lnTo>
                  <a:pt x="111251" y="0"/>
                </a:lnTo>
                <a:close/>
              </a:path>
            </a:pathLst>
          </a:custGeom>
          <a:solidFill>
            <a:srgbClr val="DDD4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>
            <a:extLst>
              <a:ext uri="{FF2B5EF4-FFF2-40B4-BE49-F238E27FC236}">
                <a16:creationId xmlns:a16="http://schemas.microsoft.com/office/drawing/2014/main" id="{DA094A58-4B2F-46CD-BB1C-35258B31D7F2}"/>
              </a:ext>
            </a:extLst>
          </p:cNvPr>
          <p:cNvSpPr/>
          <p:nvPr/>
        </p:nvSpPr>
        <p:spPr>
          <a:xfrm>
            <a:off x="4454643" y="2326909"/>
            <a:ext cx="3472179" cy="2730500"/>
          </a:xfrm>
          <a:custGeom>
            <a:avLst/>
            <a:gdLst/>
            <a:ahLst/>
            <a:cxnLst/>
            <a:rect l="l" t="t" r="r" b="b"/>
            <a:pathLst>
              <a:path w="3472179" h="2730500">
                <a:moveTo>
                  <a:pt x="725424" y="2536698"/>
                </a:moveTo>
                <a:lnTo>
                  <a:pt x="0" y="2536698"/>
                </a:lnTo>
                <a:lnTo>
                  <a:pt x="0" y="2549652"/>
                </a:lnTo>
                <a:lnTo>
                  <a:pt x="725424" y="2549652"/>
                </a:lnTo>
                <a:lnTo>
                  <a:pt x="725424" y="2536698"/>
                </a:lnTo>
                <a:close/>
              </a:path>
              <a:path w="3472179" h="2730500">
                <a:moveTo>
                  <a:pt x="725424" y="1932051"/>
                </a:moveTo>
                <a:lnTo>
                  <a:pt x="614172" y="1884426"/>
                </a:lnTo>
                <a:lnTo>
                  <a:pt x="633247" y="1932051"/>
                </a:lnTo>
                <a:lnTo>
                  <a:pt x="614172" y="1979676"/>
                </a:lnTo>
                <a:lnTo>
                  <a:pt x="725424" y="1932051"/>
                </a:lnTo>
                <a:close/>
              </a:path>
              <a:path w="3472179" h="2730500">
                <a:moveTo>
                  <a:pt x="725424" y="963549"/>
                </a:moveTo>
                <a:lnTo>
                  <a:pt x="614172" y="915924"/>
                </a:lnTo>
                <a:lnTo>
                  <a:pt x="633247" y="963549"/>
                </a:lnTo>
                <a:lnTo>
                  <a:pt x="614172" y="1011174"/>
                </a:lnTo>
                <a:lnTo>
                  <a:pt x="725424" y="963549"/>
                </a:lnTo>
                <a:close/>
              </a:path>
              <a:path w="3472179" h="2730500">
                <a:moveTo>
                  <a:pt x="725424" y="276225"/>
                </a:moveTo>
                <a:lnTo>
                  <a:pt x="614172" y="228600"/>
                </a:lnTo>
                <a:lnTo>
                  <a:pt x="633247" y="276225"/>
                </a:lnTo>
                <a:lnTo>
                  <a:pt x="614172" y="323850"/>
                </a:lnTo>
                <a:lnTo>
                  <a:pt x="725424" y="276225"/>
                </a:lnTo>
                <a:close/>
              </a:path>
              <a:path w="3472179" h="2730500">
                <a:moveTo>
                  <a:pt x="3471672" y="2682621"/>
                </a:moveTo>
                <a:lnTo>
                  <a:pt x="3360420" y="2634996"/>
                </a:lnTo>
                <a:lnTo>
                  <a:pt x="3377196" y="2676906"/>
                </a:lnTo>
                <a:lnTo>
                  <a:pt x="2785872" y="2676906"/>
                </a:lnTo>
                <a:lnTo>
                  <a:pt x="2785872" y="2689098"/>
                </a:lnTo>
                <a:lnTo>
                  <a:pt x="3376892" y="2689098"/>
                </a:lnTo>
                <a:lnTo>
                  <a:pt x="3360420" y="2730246"/>
                </a:lnTo>
                <a:lnTo>
                  <a:pt x="3471672" y="2682621"/>
                </a:lnTo>
                <a:close/>
              </a:path>
              <a:path w="3472179" h="2730500">
                <a:moveTo>
                  <a:pt x="3471672" y="41148"/>
                </a:moveTo>
                <a:lnTo>
                  <a:pt x="2880639" y="41148"/>
                </a:lnTo>
                <a:lnTo>
                  <a:pt x="2897124" y="0"/>
                </a:lnTo>
                <a:lnTo>
                  <a:pt x="2785872" y="47625"/>
                </a:lnTo>
                <a:lnTo>
                  <a:pt x="2897124" y="95250"/>
                </a:lnTo>
                <a:lnTo>
                  <a:pt x="2880639" y="54102"/>
                </a:lnTo>
                <a:lnTo>
                  <a:pt x="3471672" y="54102"/>
                </a:lnTo>
                <a:lnTo>
                  <a:pt x="3471672" y="41148"/>
                </a:lnTo>
                <a:close/>
              </a:path>
            </a:pathLst>
          </a:custGeom>
          <a:solidFill>
            <a:srgbClr val="DDD4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>
            <a:extLst>
              <a:ext uri="{FF2B5EF4-FFF2-40B4-BE49-F238E27FC236}">
                <a16:creationId xmlns:a16="http://schemas.microsoft.com/office/drawing/2014/main" id="{E27D7B59-D5EE-444F-91D3-013C84D7039D}"/>
              </a:ext>
            </a:extLst>
          </p:cNvPr>
          <p:cNvSpPr txBox="1"/>
          <p:nvPr/>
        </p:nvSpPr>
        <p:spPr>
          <a:xfrm>
            <a:off x="7942061" y="2030742"/>
            <a:ext cx="659130" cy="428322"/>
          </a:xfrm>
          <a:prstGeom prst="rect">
            <a:avLst/>
          </a:prstGeom>
          <a:solidFill>
            <a:srgbClr val="B8D2B6"/>
          </a:solidFill>
          <a:ln w="25400">
            <a:solidFill>
              <a:srgbClr val="3B7DA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Input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1" name="object 170">
            <a:extLst>
              <a:ext uri="{FF2B5EF4-FFF2-40B4-BE49-F238E27FC236}">
                <a16:creationId xmlns:a16="http://schemas.microsoft.com/office/drawing/2014/main" id="{8C87FFB7-2FB0-4FA2-988E-30A4F8D48197}"/>
              </a:ext>
            </a:extLst>
          </p:cNvPr>
          <p:cNvSpPr txBox="1"/>
          <p:nvPr/>
        </p:nvSpPr>
        <p:spPr>
          <a:xfrm>
            <a:off x="7926060" y="4667262"/>
            <a:ext cx="690880" cy="427040"/>
          </a:xfrm>
          <a:prstGeom prst="rect">
            <a:avLst/>
          </a:prstGeom>
          <a:solidFill>
            <a:srgbClr val="B8D2B6"/>
          </a:solidFill>
          <a:ln w="25400">
            <a:solidFill>
              <a:srgbClr val="3B7DA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1000" spc="20" dirty="0">
                <a:latin typeface="Calibri"/>
                <a:cs typeface="Calibri"/>
              </a:rPr>
              <a:t>Output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2" name="object 171">
            <a:extLst>
              <a:ext uri="{FF2B5EF4-FFF2-40B4-BE49-F238E27FC236}">
                <a16:creationId xmlns:a16="http://schemas.microsoft.com/office/drawing/2014/main" id="{CBFA770D-FB32-48DB-9BFA-E2ABCECCCA73}"/>
              </a:ext>
            </a:extLst>
          </p:cNvPr>
          <p:cNvGrpSpPr/>
          <p:nvPr/>
        </p:nvGrpSpPr>
        <p:grpSpPr>
          <a:xfrm>
            <a:off x="5542017" y="3622309"/>
            <a:ext cx="687705" cy="114935"/>
            <a:chOff x="5805678" y="2573273"/>
            <a:chExt cx="687705" cy="114935"/>
          </a:xfrm>
        </p:grpSpPr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31AB1F74-D4C3-4F24-A3E5-D70E9FEAD321}"/>
                </a:ext>
              </a:extLst>
            </p:cNvPr>
            <p:cNvSpPr/>
            <p:nvPr/>
          </p:nvSpPr>
          <p:spPr>
            <a:xfrm>
              <a:off x="5805678" y="2573273"/>
              <a:ext cx="200025" cy="41275"/>
            </a:xfrm>
            <a:custGeom>
              <a:avLst/>
              <a:gdLst/>
              <a:ahLst/>
              <a:cxnLst/>
              <a:rect l="l" t="t" r="r" b="b"/>
              <a:pathLst>
                <a:path w="200025" h="41275">
                  <a:moveTo>
                    <a:pt x="199644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199644" y="41148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FF9FFC7D-7452-42E1-B7CB-FFACAEE68ACF}"/>
                </a:ext>
              </a:extLst>
            </p:cNvPr>
            <p:cNvSpPr/>
            <p:nvPr/>
          </p:nvSpPr>
          <p:spPr>
            <a:xfrm>
              <a:off x="5805678" y="2573273"/>
              <a:ext cx="687705" cy="114935"/>
            </a:xfrm>
            <a:custGeom>
              <a:avLst/>
              <a:gdLst/>
              <a:ahLst/>
              <a:cxnLst/>
              <a:rect l="l" t="t" r="r" b="b"/>
              <a:pathLst>
                <a:path w="687704" h="114935">
                  <a:moveTo>
                    <a:pt x="687324" y="41148"/>
                  </a:moveTo>
                  <a:lnTo>
                    <a:pt x="677418" y="41148"/>
                  </a:lnTo>
                  <a:lnTo>
                    <a:pt x="677418" y="0"/>
                  </a:lnTo>
                  <a:lnTo>
                    <a:pt x="658368" y="0"/>
                  </a:lnTo>
                  <a:lnTo>
                    <a:pt x="658368" y="41148"/>
                  </a:lnTo>
                  <a:lnTo>
                    <a:pt x="218694" y="41148"/>
                  </a:lnTo>
                  <a:lnTo>
                    <a:pt x="218694" y="0"/>
                  </a:lnTo>
                  <a:lnTo>
                    <a:pt x="199644" y="0"/>
                  </a:lnTo>
                  <a:lnTo>
                    <a:pt x="199644" y="41148"/>
                  </a:lnTo>
                  <a:lnTo>
                    <a:pt x="0" y="41148"/>
                  </a:lnTo>
                  <a:lnTo>
                    <a:pt x="0" y="60198"/>
                  </a:lnTo>
                  <a:lnTo>
                    <a:pt x="199644" y="60198"/>
                  </a:lnTo>
                  <a:lnTo>
                    <a:pt x="199644" y="114808"/>
                  </a:lnTo>
                  <a:lnTo>
                    <a:pt x="218694" y="114808"/>
                  </a:lnTo>
                  <a:lnTo>
                    <a:pt x="218694" y="60198"/>
                  </a:lnTo>
                  <a:lnTo>
                    <a:pt x="658368" y="60198"/>
                  </a:lnTo>
                  <a:lnTo>
                    <a:pt x="658368" y="114300"/>
                  </a:lnTo>
                  <a:lnTo>
                    <a:pt x="677672" y="114300"/>
                  </a:lnTo>
                  <a:lnTo>
                    <a:pt x="677672" y="60236"/>
                  </a:lnTo>
                  <a:lnTo>
                    <a:pt x="687324" y="60236"/>
                  </a:lnTo>
                  <a:lnTo>
                    <a:pt x="687324" y="41148"/>
                  </a:lnTo>
                  <a:close/>
                </a:path>
              </a:pathLst>
            </a:custGeom>
            <a:solidFill>
              <a:srgbClr val="BCB8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4">
            <a:extLst>
              <a:ext uri="{FF2B5EF4-FFF2-40B4-BE49-F238E27FC236}">
                <a16:creationId xmlns:a16="http://schemas.microsoft.com/office/drawing/2014/main" id="{7711ECE6-8A93-4541-8C2F-E432D3FBE2CB}"/>
              </a:ext>
            </a:extLst>
          </p:cNvPr>
          <p:cNvSpPr txBox="1"/>
          <p:nvPr/>
        </p:nvSpPr>
        <p:spPr>
          <a:xfrm>
            <a:off x="5761473" y="3683143"/>
            <a:ext cx="440055" cy="91564"/>
          </a:xfrm>
          <a:prstGeom prst="rect">
            <a:avLst/>
          </a:prstGeom>
          <a:solidFill>
            <a:srgbClr val="DDD4CF"/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570"/>
              </a:lnSpc>
            </a:pPr>
            <a:r>
              <a:rPr sz="1000" spc="20" dirty="0">
                <a:latin typeface="Calibri"/>
                <a:cs typeface="Calibri"/>
              </a:rPr>
              <a:t>Bytes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176" name="object 175">
            <a:extLst>
              <a:ext uri="{FF2B5EF4-FFF2-40B4-BE49-F238E27FC236}">
                <a16:creationId xmlns:a16="http://schemas.microsoft.com/office/drawing/2014/main" id="{152B1CD0-A97E-48F9-A675-56BE80FA5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81270"/>
              </p:ext>
            </p:extLst>
          </p:nvPr>
        </p:nvGraphicFramePr>
        <p:xfrm>
          <a:off x="2174740" y="1966991"/>
          <a:ext cx="2926714" cy="3475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442">
                <a:tc>
                  <a:txBody>
                    <a:bodyPr/>
                    <a:lstStyle/>
                    <a:p>
                      <a:pPr marR="15449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Processor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1563370" algn="r">
                        <a:lnSpc>
                          <a:spcPct val="100000"/>
                        </a:lnSpc>
                      </a:pPr>
                      <a:r>
                        <a:rPr sz="10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6F95B4"/>
                      </a:solidFill>
                      <a:prstDash val="solid"/>
                    </a:lnL>
                    <a:lnR w="28575">
                      <a:solidFill>
                        <a:srgbClr val="6F95B4"/>
                      </a:solidFill>
                      <a:prstDash val="solid"/>
                    </a:lnR>
                    <a:lnT w="28575">
                      <a:solidFill>
                        <a:srgbClr val="6F95B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60325" marR="298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000" spc="15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Enable?  </a:t>
                      </a:r>
                      <a:r>
                        <a:rPr sz="1000" spc="-2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000" spc="-5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00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ad/</a:t>
                      </a:r>
                      <a:r>
                        <a:rPr sz="1000" spc="2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000" spc="-2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000" spc="-1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000" spc="-5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00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B w="19050">
                      <a:solidFill>
                        <a:srgbClr val="DDD4C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2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sz="1000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Datapath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339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000" spc="35" dirty="0">
                          <a:latin typeface="Calibri"/>
                          <a:cs typeface="Calibri"/>
                        </a:rPr>
                        <a:t>Program 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Counter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(PC)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14069" marR="650240" indent="-168275">
                        <a:lnSpc>
                          <a:spcPct val="101000"/>
                        </a:lnSpc>
                        <a:spcBef>
                          <a:spcPts val="880"/>
                        </a:spcBef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thmet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ic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-L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ogic  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Unit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(ALU)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R w="28575">
                      <a:solidFill>
                        <a:srgbClr val="6F95B4"/>
                      </a:solidFill>
                      <a:prstDash val="solid"/>
                    </a:lnR>
                    <a:lnB w="12700">
                      <a:solidFill>
                        <a:srgbClr val="6F95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0325" marR="31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000" spc="2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T w="19050">
                      <a:solidFill>
                        <a:srgbClr val="DDD4CF"/>
                      </a:solidFill>
                      <a:prstDash val="solid"/>
                    </a:lnT>
                    <a:lnB w="19050">
                      <a:solidFill>
                        <a:srgbClr val="DDD4C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5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R w="28575">
                      <a:solidFill>
                        <a:srgbClr val="6F95B4"/>
                      </a:solidFill>
                      <a:prstDash val="solid"/>
                    </a:lnR>
                    <a:lnB w="12700">
                      <a:solidFill>
                        <a:srgbClr val="6F95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60325" marR="317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Write</a:t>
                      </a:r>
                      <a:r>
                        <a:rPr sz="1000" spc="-1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5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T w="19050">
                      <a:solidFill>
                        <a:srgbClr val="DDD4CF"/>
                      </a:solidFill>
                      <a:prstDash val="solid"/>
                    </a:lnT>
                    <a:lnB w="19050">
                      <a:solidFill>
                        <a:srgbClr val="DDD4C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6F95B4"/>
                      </a:solidFill>
                      <a:prstDash val="solid"/>
                    </a:lnL>
                    <a:lnR w="28575">
                      <a:solidFill>
                        <a:srgbClr val="6F95B4"/>
                      </a:solidFill>
                      <a:prstDash val="solid"/>
                    </a:lnR>
                    <a:lnB w="12700">
                      <a:solidFill>
                        <a:srgbClr val="6F95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32080">
                        <a:lnSpc>
                          <a:spcPct val="101000"/>
                        </a:lnSpc>
                        <a:spcBef>
                          <a:spcPts val="135"/>
                        </a:spcBef>
                      </a:pPr>
                      <a:r>
                        <a:rPr sz="1000" spc="35" dirty="0">
                          <a:solidFill>
                            <a:srgbClr val="FBB514"/>
                          </a:solidFill>
                          <a:latin typeface="Calibri"/>
                          <a:cs typeface="Calibri"/>
                        </a:rPr>
                        <a:t>= </a:t>
                      </a:r>
                      <a:r>
                        <a:rPr sz="1000" spc="10" dirty="0">
                          <a:solidFill>
                            <a:srgbClr val="FBB514"/>
                          </a:solidFill>
                          <a:latin typeface="Calibri"/>
                          <a:cs typeface="Calibri"/>
                        </a:rPr>
                        <a:t>Store</a:t>
                      </a:r>
                      <a:r>
                        <a:rPr sz="1000" spc="-35" dirty="0">
                          <a:solidFill>
                            <a:srgbClr val="FBB51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FBB514"/>
                          </a:solidFill>
                          <a:latin typeface="Calibri"/>
                          <a:cs typeface="Calibri"/>
                        </a:rPr>
                        <a:t>to  </a:t>
                      </a:r>
                      <a:r>
                        <a:rPr sz="1000" spc="10" dirty="0">
                          <a:solidFill>
                            <a:srgbClr val="FBB514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59690" marR="31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000" spc="35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Read</a:t>
                      </a:r>
                      <a:r>
                        <a:rPr sz="1000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45" dirty="0">
                          <a:solidFill>
                            <a:srgbClr val="DDD4C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  <a:p>
                      <a:pPr marL="73025">
                        <a:lnSpc>
                          <a:spcPct val="101000"/>
                        </a:lnSpc>
                        <a:spcBef>
                          <a:spcPts val="585"/>
                        </a:spcBef>
                      </a:pPr>
                      <a:r>
                        <a:rPr sz="1000" spc="35" dirty="0">
                          <a:solidFill>
                            <a:srgbClr val="FFF100"/>
                          </a:solidFill>
                          <a:latin typeface="Calibri"/>
                          <a:cs typeface="Calibri"/>
                        </a:rPr>
                        <a:t>= </a:t>
                      </a:r>
                      <a:r>
                        <a:rPr sz="1000" spc="25" dirty="0">
                          <a:solidFill>
                            <a:srgbClr val="FFF100"/>
                          </a:solidFill>
                          <a:latin typeface="Calibri"/>
                          <a:cs typeface="Calibri"/>
                        </a:rPr>
                        <a:t>Load </a:t>
                      </a:r>
                      <a:r>
                        <a:rPr sz="1000" spc="-40" dirty="0">
                          <a:solidFill>
                            <a:srgbClr val="FFF100"/>
                          </a:solidFill>
                          <a:latin typeface="Calibri"/>
                          <a:cs typeface="Calibri"/>
                        </a:rPr>
                        <a:t>from  </a:t>
                      </a:r>
                      <a:r>
                        <a:rPr sz="1000" spc="10" dirty="0">
                          <a:solidFill>
                            <a:srgbClr val="FFF100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6F95B4"/>
                      </a:solidFill>
                      <a:prstDash val="solid"/>
                    </a:lnL>
                    <a:lnT w="19050">
                      <a:solidFill>
                        <a:srgbClr val="DDD4C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7" name="object 176">
            <a:extLst>
              <a:ext uri="{FF2B5EF4-FFF2-40B4-BE49-F238E27FC236}">
                <a16:creationId xmlns:a16="http://schemas.microsoft.com/office/drawing/2014/main" id="{9A2F7DF9-2AFE-4C3C-8AED-0513E4FAF783}"/>
              </a:ext>
            </a:extLst>
          </p:cNvPr>
          <p:cNvGrpSpPr/>
          <p:nvPr/>
        </p:nvGrpSpPr>
        <p:grpSpPr>
          <a:xfrm>
            <a:off x="5278363" y="2729489"/>
            <a:ext cx="1861185" cy="599440"/>
            <a:chOff x="5542024" y="1680453"/>
            <a:chExt cx="1861185" cy="599440"/>
          </a:xfrm>
        </p:grpSpPr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7B9D4BD1-0CC8-4378-B1D9-976D6B3661AA}"/>
                </a:ext>
              </a:extLst>
            </p:cNvPr>
            <p:cNvSpPr/>
            <p:nvPr/>
          </p:nvSpPr>
          <p:spPr>
            <a:xfrm>
              <a:off x="5554980" y="1693925"/>
              <a:ext cx="1835150" cy="573405"/>
            </a:xfrm>
            <a:custGeom>
              <a:avLst/>
              <a:gdLst/>
              <a:ahLst/>
              <a:cxnLst/>
              <a:rect l="l" t="t" r="r" b="b"/>
              <a:pathLst>
                <a:path w="1835150" h="573405">
                  <a:moveTo>
                    <a:pt x="1834896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1834896" y="573024"/>
                  </a:lnTo>
                  <a:lnTo>
                    <a:pt x="1834896" y="0"/>
                  </a:lnTo>
                  <a:close/>
                </a:path>
              </a:pathLst>
            </a:custGeom>
            <a:solidFill>
              <a:srgbClr val="00A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B69552D6-11FF-4116-95D5-AC1A63359B26}"/>
                </a:ext>
              </a:extLst>
            </p:cNvPr>
            <p:cNvSpPr/>
            <p:nvPr/>
          </p:nvSpPr>
          <p:spPr>
            <a:xfrm>
              <a:off x="5542013" y="1680463"/>
              <a:ext cx="1861185" cy="599440"/>
            </a:xfrm>
            <a:custGeom>
              <a:avLst/>
              <a:gdLst/>
              <a:ahLst/>
              <a:cxnLst/>
              <a:rect l="l" t="t" r="r" b="b"/>
              <a:pathLst>
                <a:path w="1861184" h="599439">
                  <a:moveTo>
                    <a:pt x="1860804" y="0"/>
                  </a:moveTo>
                  <a:lnTo>
                    <a:pt x="1848104" y="0"/>
                  </a:lnTo>
                  <a:lnTo>
                    <a:pt x="1848104" y="574040"/>
                  </a:lnTo>
                  <a:lnTo>
                    <a:pt x="1848104" y="586740"/>
                  </a:lnTo>
                  <a:lnTo>
                    <a:pt x="1835404" y="586740"/>
                  </a:lnTo>
                  <a:lnTo>
                    <a:pt x="1835404" y="574040"/>
                  </a:lnTo>
                  <a:lnTo>
                    <a:pt x="25400" y="574040"/>
                  </a:lnTo>
                  <a:lnTo>
                    <a:pt x="25400" y="25400"/>
                  </a:lnTo>
                  <a:lnTo>
                    <a:pt x="1835404" y="25400"/>
                  </a:lnTo>
                  <a:lnTo>
                    <a:pt x="1835404" y="574040"/>
                  </a:lnTo>
                  <a:lnTo>
                    <a:pt x="1848104" y="574040"/>
                  </a:lnTo>
                  <a:lnTo>
                    <a:pt x="184810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74040"/>
                  </a:lnTo>
                  <a:lnTo>
                    <a:pt x="0" y="586740"/>
                  </a:lnTo>
                  <a:lnTo>
                    <a:pt x="0" y="599440"/>
                  </a:lnTo>
                  <a:lnTo>
                    <a:pt x="1860804" y="599440"/>
                  </a:lnTo>
                  <a:lnTo>
                    <a:pt x="1860804" y="586740"/>
                  </a:lnTo>
                  <a:lnTo>
                    <a:pt x="1860804" y="574040"/>
                  </a:lnTo>
                  <a:lnTo>
                    <a:pt x="1860804" y="25400"/>
                  </a:lnTo>
                  <a:lnTo>
                    <a:pt x="18608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79">
            <a:extLst>
              <a:ext uri="{FF2B5EF4-FFF2-40B4-BE49-F238E27FC236}">
                <a16:creationId xmlns:a16="http://schemas.microsoft.com/office/drawing/2014/main" id="{FED63AE3-1B60-473B-8373-41B91C1F692A}"/>
              </a:ext>
            </a:extLst>
          </p:cNvPr>
          <p:cNvSpPr txBox="1"/>
          <p:nvPr/>
        </p:nvSpPr>
        <p:spPr>
          <a:xfrm>
            <a:off x="5306816" y="2788428"/>
            <a:ext cx="180721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Calibri"/>
                <a:cs typeface="Calibri"/>
              </a:rPr>
              <a:t>Program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1" name="object 180">
            <a:extLst>
              <a:ext uri="{FF2B5EF4-FFF2-40B4-BE49-F238E27FC236}">
                <a16:creationId xmlns:a16="http://schemas.microsoft.com/office/drawing/2014/main" id="{C47345B9-77B1-4458-A936-CBE21C9722F5}"/>
              </a:ext>
            </a:extLst>
          </p:cNvPr>
          <p:cNvGrpSpPr/>
          <p:nvPr/>
        </p:nvGrpSpPr>
        <p:grpSpPr>
          <a:xfrm>
            <a:off x="5281410" y="4106948"/>
            <a:ext cx="1858010" cy="598170"/>
            <a:chOff x="5545071" y="3057912"/>
            <a:chExt cx="1858010" cy="598170"/>
          </a:xfrm>
        </p:grpSpPr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248A9648-B49D-4DFE-A548-5A22EAA18A89}"/>
                </a:ext>
              </a:extLst>
            </p:cNvPr>
            <p:cNvSpPr/>
            <p:nvPr/>
          </p:nvSpPr>
          <p:spPr>
            <a:xfrm>
              <a:off x="5567172" y="3067050"/>
              <a:ext cx="1831975" cy="573405"/>
            </a:xfrm>
            <a:custGeom>
              <a:avLst/>
              <a:gdLst/>
              <a:ahLst/>
              <a:cxnLst/>
              <a:rect l="l" t="t" r="r" b="b"/>
              <a:pathLst>
                <a:path w="1831975" h="573404">
                  <a:moveTo>
                    <a:pt x="1831848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1831848" y="573024"/>
                  </a:lnTo>
                  <a:lnTo>
                    <a:pt x="1831848" y="0"/>
                  </a:lnTo>
                  <a:close/>
                </a:path>
              </a:pathLst>
            </a:custGeom>
            <a:solidFill>
              <a:srgbClr val="00A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8193BAE8-014B-4B8D-975F-780BB9D20A30}"/>
                </a:ext>
              </a:extLst>
            </p:cNvPr>
            <p:cNvSpPr/>
            <p:nvPr/>
          </p:nvSpPr>
          <p:spPr>
            <a:xfrm>
              <a:off x="5545061" y="3057918"/>
              <a:ext cx="1858010" cy="598170"/>
            </a:xfrm>
            <a:custGeom>
              <a:avLst/>
              <a:gdLst/>
              <a:ahLst/>
              <a:cxnLst/>
              <a:rect l="l" t="t" r="r" b="b"/>
              <a:pathLst>
                <a:path w="1858009" h="598170">
                  <a:moveTo>
                    <a:pt x="1857756" y="0"/>
                  </a:moveTo>
                  <a:lnTo>
                    <a:pt x="1845056" y="0"/>
                  </a:lnTo>
                  <a:lnTo>
                    <a:pt x="1845056" y="572770"/>
                  </a:lnTo>
                  <a:lnTo>
                    <a:pt x="1845056" y="585470"/>
                  </a:lnTo>
                  <a:lnTo>
                    <a:pt x="1832356" y="585470"/>
                  </a:lnTo>
                  <a:lnTo>
                    <a:pt x="1832356" y="572770"/>
                  </a:lnTo>
                  <a:lnTo>
                    <a:pt x="25412" y="572770"/>
                  </a:lnTo>
                  <a:lnTo>
                    <a:pt x="25412" y="25400"/>
                  </a:lnTo>
                  <a:lnTo>
                    <a:pt x="1832356" y="25400"/>
                  </a:lnTo>
                  <a:lnTo>
                    <a:pt x="1832356" y="572770"/>
                  </a:lnTo>
                  <a:lnTo>
                    <a:pt x="1845056" y="572770"/>
                  </a:lnTo>
                  <a:lnTo>
                    <a:pt x="184505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72770"/>
                  </a:lnTo>
                  <a:lnTo>
                    <a:pt x="0" y="585470"/>
                  </a:lnTo>
                  <a:lnTo>
                    <a:pt x="0" y="598170"/>
                  </a:lnTo>
                  <a:lnTo>
                    <a:pt x="1857756" y="598170"/>
                  </a:lnTo>
                  <a:lnTo>
                    <a:pt x="1857756" y="585470"/>
                  </a:lnTo>
                  <a:lnTo>
                    <a:pt x="1857756" y="572770"/>
                  </a:lnTo>
                  <a:lnTo>
                    <a:pt x="1857756" y="25400"/>
                  </a:lnTo>
                  <a:lnTo>
                    <a:pt x="1857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3">
            <a:extLst>
              <a:ext uri="{FF2B5EF4-FFF2-40B4-BE49-F238E27FC236}">
                <a16:creationId xmlns:a16="http://schemas.microsoft.com/office/drawing/2014/main" id="{9BE4A757-177A-4037-8DE3-9E7628B39CAE}"/>
              </a:ext>
            </a:extLst>
          </p:cNvPr>
          <p:cNvSpPr txBox="1"/>
          <p:nvPr/>
        </p:nvSpPr>
        <p:spPr>
          <a:xfrm>
            <a:off x="5357676" y="4175902"/>
            <a:ext cx="2813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Calibri"/>
                <a:cs typeface="Calibri"/>
              </a:rPr>
              <a:t>D</a:t>
            </a:r>
            <a:r>
              <a:rPr sz="1000" spc="65" dirty="0">
                <a:latin typeface="Calibri"/>
                <a:cs typeface="Calibri"/>
              </a:rPr>
              <a:t>a</a:t>
            </a:r>
            <a:r>
              <a:rPr sz="1000" spc="10" dirty="0">
                <a:latin typeface="Calibri"/>
                <a:cs typeface="Calibri"/>
              </a:rPr>
              <a:t>t</a:t>
            </a:r>
            <a:r>
              <a:rPr sz="1000" spc="80" dirty="0"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6" name="object 185">
            <a:extLst>
              <a:ext uri="{FF2B5EF4-FFF2-40B4-BE49-F238E27FC236}">
                <a16:creationId xmlns:a16="http://schemas.microsoft.com/office/drawing/2014/main" id="{3596B6F2-A200-42A8-BCBC-EEB58332C25C}"/>
              </a:ext>
            </a:extLst>
          </p:cNvPr>
          <p:cNvSpPr txBox="1"/>
          <p:nvPr/>
        </p:nvSpPr>
        <p:spPr>
          <a:xfrm>
            <a:off x="5081292" y="5995428"/>
            <a:ext cx="774700" cy="175048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b="1" spc="40" dirty="0">
                <a:latin typeface="Calibri"/>
                <a:cs typeface="Calibri"/>
              </a:rPr>
              <a:t>RISC-V</a:t>
            </a:r>
            <a:r>
              <a:rPr sz="1100" b="1" spc="55" dirty="0">
                <a:latin typeface="Calibri"/>
                <a:cs typeface="Calibri"/>
              </a:rPr>
              <a:t> </a:t>
            </a:r>
            <a:r>
              <a:rPr sz="1100" b="1" spc="30" dirty="0">
                <a:latin typeface="Calibri"/>
                <a:cs typeface="Calibri"/>
              </a:rPr>
              <a:t>(32)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738A4-E91D-41B3-AC0B-E85F4053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B17E-5305-4BA5-A476-254EF6D6E164}" type="datetime1">
              <a:rPr lang="en-US" smtClean="0"/>
              <a:t>3/9/2021</a:t>
            </a:fld>
            <a:endParaRPr lang="en-US"/>
          </a:p>
        </p:txBody>
      </p:sp>
      <p:sp>
        <p:nvSpPr>
          <p:cNvPr id="185" name="Slide Number Placeholder 184">
            <a:extLst>
              <a:ext uri="{FF2B5EF4-FFF2-40B4-BE49-F238E27FC236}">
                <a16:creationId xmlns:a16="http://schemas.microsoft.com/office/drawing/2014/main" id="{6E112D47-C7CB-4DC1-93F0-793333BD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33F-CBB7-4D16-A0D0-B8E2CD55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Memory Addresses are in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4384B-D5ED-42F5-AC76-7094772E8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2" y="1834303"/>
            <a:ext cx="10515600" cy="4273200"/>
          </a:xfrm>
        </p:spPr>
        <p:txBody>
          <a:bodyPr>
            <a:normAutofit/>
          </a:bodyPr>
          <a:lstStyle/>
          <a:p>
            <a:pPr marR="5080">
              <a:lnSpc>
                <a:spcPct val="110000"/>
              </a:lnSpc>
              <a:buClr>
                <a:srgbClr val="E3DDD2"/>
              </a:buClr>
              <a:buSzPct val="95000"/>
              <a:tabLst>
                <a:tab pos="318770" algn="l"/>
                <a:tab pos="319405" algn="l"/>
              </a:tabLst>
            </a:pPr>
            <a:r>
              <a:rPr lang="en-US" sz="2400" spc="5" dirty="0">
                <a:latin typeface="Ebrima"/>
                <a:cs typeface="Ebrima"/>
              </a:rPr>
              <a:t>Data typically smaller than 32 bits, but rarely smaller than 8 bits (e.g., char type)–works fine if everything is a multiple of 8 bits</a:t>
            </a:r>
          </a:p>
          <a:p>
            <a:pPr lvl="1">
              <a:lnSpc>
                <a:spcPct val="110000"/>
              </a:lnSpc>
              <a:buClr>
                <a:srgbClr val="E3DDD2"/>
              </a:buClr>
              <a:buSzPct val="95000"/>
              <a:tabLst>
                <a:tab pos="318770" algn="l"/>
                <a:tab pos="319405" algn="l"/>
              </a:tabLst>
            </a:pPr>
            <a:r>
              <a:rPr lang="en-US" sz="2000" spc="5" dirty="0">
                <a:latin typeface="Ebrima"/>
                <a:cs typeface="Ebrima"/>
              </a:rPr>
              <a:t>8 bit chunk is called a byte (1 word = 4 bytes)</a:t>
            </a:r>
          </a:p>
          <a:p>
            <a:pPr marR="3160395" lvl="1">
              <a:lnSpc>
                <a:spcPct val="110000"/>
              </a:lnSpc>
              <a:buClr>
                <a:srgbClr val="E3DDD2"/>
              </a:buClr>
              <a:buSzPct val="95000"/>
              <a:tabLst>
                <a:tab pos="318770" algn="l"/>
                <a:tab pos="319405" algn="l"/>
              </a:tabLst>
            </a:pPr>
            <a:r>
              <a:rPr lang="en-US" sz="2000" spc="5" dirty="0">
                <a:latin typeface="Ebrima"/>
                <a:cs typeface="Ebrima"/>
              </a:rPr>
              <a:t>Memory addresses are really in bytes, not words</a:t>
            </a:r>
          </a:p>
          <a:p>
            <a:pPr marR="3676650">
              <a:lnSpc>
                <a:spcPct val="110000"/>
              </a:lnSpc>
              <a:buClr>
                <a:srgbClr val="E3DDD2"/>
              </a:buClr>
              <a:buSzPct val="95000"/>
              <a:tabLst>
                <a:tab pos="318770" algn="l"/>
                <a:tab pos="319405" algn="l"/>
              </a:tabLst>
            </a:pPr>
            <a:r>
              <a:rPr lang="en-US" sz="2400" spc="5" dirty="0">
                <a:latin typeface="Ebrima"/>
                <a:cs typeface="Ebrima"/>
              </a:rPr>
              <a:t>Word addresses are  4 bytes apart</a:t>
            </a:r>
          </a:p>
          <a:p>
            <a:pPr marR="3676650" lvl="1">
              <a:lnSpc>
                <a:spcPct val="110000"/>
              </a:lnSpc>
              <a:buClr>
                <a:srgbClr val="E3DDD2"/>
              </a:buClr>
              <a:buSzPct val="95000"/>
              <a:tabLst>
                <a:tab pos="318770" algn="l"/>
                <a:tab pos="319405" algn="l"/>
              </a:tabLst>
            </a:pPr>
            <a:r>
              <a:rPr lang="en-US" sz="2000" spc="5" dirty="0">
                <a:latin typeface="Ebrima"/>
                <a:cs typeface="Ebrima"/>
              </a:rPr>
              <a:t>Word address is same as address of rightmost byte – least-significant byte (i.e. Little-endian convention)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2E70C7D-B04E-4066-8F7F-4540B6B8A070}"/>
              </a:ext>
            </a:extLst>
          </p:cNvPr>
          <p:cNvSpPr txBox="1"/>
          <p:nvPr/>
        </p:nvSpPr>
        <p:spPr>
          <a:xfrm>
            <a:off x="7843699" y="4140081"/>
            <a:ext cx="173355" cy="2276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30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8660A36-E22C-43C9-B056-2852470205AB}"/>
              </a:ext>
            </a:extLst>
          </p:cNvPr>
          <p:cNvSpPr txBox="1"/>
          <p:nvPr/>
        </p:nvSpPr>
        <p:spPr>
          <a:xfrm>
            <a:off x="10172766" y="4140081"/>
            <a:ext cx="114935" cy="2276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endParaRPr sz="1400" dirty="0">
              <a:latin typeface="Calibri"/>
              <a:cs typeface="Calibri"/>
            </a:endParaRP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5DEC394D-B1A9-4480-9863-80B7F4F72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54984"/>
              </p:ext>
            </p:extLst>
          </p:nvPr>
        </p:nvGraphicFramePr>
        <p:xfrm>
          <a:off x="7834696" y="2600213"/>
          <a:ext cx="2453005" cy="146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8">
                <a:tc>
                  <a:txBody>
                    <a:bodyPr/>
                    <a:lstStyle/>
                    <a:p>
                      <a:pPr marL="11626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1664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1855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1">
                <a:tc>
                  <a:txBody>
                    <a:bodyPr/>
                    <a:lstStyle/>
                    <a:p>
                      <a:pPr marL="11588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12">
            <a:extLst>
              <a:ext uri="{FF2B5EF4-FFF2-40B4-BE49-F238E27FC236}">
                <a16:creationId xmlns:a16="http://schemas.microsoft.com/office/drawing/2014/main" id="{B041A884-B3E5-4338-95D5-53DCDB37E8EE}"/>
              </a:ext>
            </a:extLst>
          </p:cNvPr>
          <p:cNvSpPr txBox="1"/>
          <p:nvPr/>
        </p:nvSpPr>
        <p:spPr>
          <a:xfrm>
            <a:off x="4033459" y="5190482"/>
            <a:ext cx="327734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Least-significant byte  </a:t>
            </a:r>
            <a:r>
              <a:rPr sz="1800" dirty="0">
                <a:latin typeface="Arial"/>
                <a:cs typeface="Arial"/>
              </a:rPr>
              <a:t>in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word</a:t>
            </a: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45F80110-FBA6-4F9C-8BE2-A4B4F616184A}"/>
              </a:ext>
            </a:extLst>
          </p:cNvPr>
          <p:cNvSpPr txBox="1"/>
          <p:nvPr/>
        </p:nvSpPr>
        <p:spPr>
          <a:xfrm>
            <a:off x="7006661" y="5995422"/>
            <a:ext cx="5311860" cy="5463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220"/>
              </a:spcBef>
              <a:tabLst>
                <a:tab pos="977265" algn="l"/>
                <a:tab pos="1647189" algn="l"/>
                <a:tab pos="2319020" algn="l"/>
                <a:tab pos="2905125" algn="l"/>
              </a:tabLst>
            </a:pPr>
            <a:r>
              <a:rPr sz="1400" spc="-130" dirty="0">
                <a:latin typeface="Calibri"/>
                <a:cs typeface="Calibri"/>
              </a:rPr>
              <a:t>31	</a:t>
            </a:r>
            <a:r>
              <a:rPr sz="1400" spc="-10" dirty="0">
                <a:latin typeface="Calibri"/>
                <a:cs typeface="Calibri"/>
              </a:rPr>
              <a:t>24  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23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30" dirty="0">
                <a:latin typeface="Calibri"/>
                <a:cs typeface="Calibri"/>
              </a:rPr>
              <a:t>16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30" dirty="0">
                <a:latin typeface="Calibri"/>
                <a:cs typeface="Calibri"/>
              </a:rPr>
              <a:t>15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0</a:t>
            </a:r>
            <a:endParaRPr sz="1400" dirty="0">
              <a:latin typeface="Calibri"/>
              <a:cs typeface="Calibri"/>
            </a:endParaRPr>
          </a:p>
          <a:p>
            <a:pPr marL="12700" marR="394970">
              <a:lnSpc>
                <a:spcPct val="100000"/>
              </a:lnSpc>
              <a:spcBef>
                <a:spcPts val="165"/>
              </a:spcBef>
            </a:pPr>
            <a:r>
              <a:rPr sz="1800" spc="-5" dirty="0">
                <a:latin typeface="Arial"/>
                <a:cs typeface="Arial"/>
              </a:rPr>
              <a:t>Least-significant byte  gets the smallest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address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9" name="object 17">
            <a:extLst>
              <a:ext uri="{FF2B5EF4-FFF2-40B4-BE49-F238E27FC236}">
                <a16:creationId xmlns:a16="http://schemas.microsoft.com/office/drawing/2014/main" id="{F4B37DD6-B59E-4323-B9AA-D9EDD42BA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3938"/>
              </p:ext>
            </p:extLst>
          </p:nvPr>
        </p:nvGraphicFramePr>
        <p:xfrm>
          <a:off x="7604341" y="4536875"/>
          <a:ext cx="2453639" cy="146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7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8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solidFill>
                          <a:srgbClr val="FFC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8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7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solidFill>
                          <a:srgbClr val="FFC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solidFill>
                          <a:srgbClr val="FFC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AFBD328-BE52-4C89-8E6C-0C238921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B3D7-0A34-457D-8EE5-0EF418B75F20}" type="datetime1">
              <a:rPr lang="en-US" smtClean="0"/>
              <a:t>3/9/2021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DBB0FB-01D5-43B8-9D89-A32716C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91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74FE-C91A-477D-9DB5-807EF399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Homework_ week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E8C3-ECA2-482D-AEAE-CBE92D09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2.1 – 2.11 (pg. 162 -164 in P&amp;H textbook)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EFA2B-7A24-4265-9F9E-52BBB8F3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44B63-C6E8-4321-A561-8C486EDBB142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E319E-21AA-4E7F-A5F6-A91D4FDE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5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B77F-6124-490B-B1AF-411998A2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39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Big Endian vs. Little Endian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1FB1-40F3-42F8-992C-73F9D22F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12" y="1303912"/>
            <a:ext cx="10942413" cy="2443445"/>
          </a:xfrm>
        </p:spPr>
        <p:txBody>
          <a:bodyPr>
            <a:normAutofit fontScale="92500" lnSpcReduction="20000"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800" spc="15" dirty="0">
                <a:latin typeface="Calibri"/>
                <a:cs typeface="Calibri"/>
              </a:rPr>
              <a:t>The </a:t>
            </a:r>
            <a:r>
              <a:rPr lang="en-US" sz="2800" spc="30" dirty="0">
                <a:latin typeface="Calibri"/>
                <a:cs typeface="Calibri"/>
              </a:rPr>
              <a:t>adjective </a:t>
            </a:r>
            <a:r>
              <a:rPr lang="en-US" sz="2800" spc="40" dirty="0">
                <a:latin typeface="Calibri"/>
                <a:cs typeface="Calibri"/>
              </a:rPr>
              <a:t>endian </a:t>
            </a:r>
            <a:r>
              <a:rPr lang="en-US" sz="2800" spc="50" dirty="0">
                <a:latin typeface="Calibri"/>
                <a:cs typeface="Calibri"/>
              </a:rPr>
              <a:t>has </a:t>
            </a:r>
            <a:r>
              <a:rPr lang="en-US" sz="2800" spc="25" dirty="0">
                <a:latin typeface="Calibri"/>
                <a:cs typeface="Calibri"/>
              </a:rPr>
              <a:t>its origin in the </a:t>
            </a:r>
            <a:r>
              <a:rPr lang="en-US" sz="2800" spc="30" dirty="0">
                <a:latin typeface="Calibri"/>
                <a:cs typeface="Calibri"/>
              </a:rPr>
              <a:t>writings </a:t>
            </a:r>
            <a:r>
              <a:rPr lang="en-US" sz="2800" spc="25" dirty="0">
                <a:latin typeface="Calibri"/>
                <a:cs typeface="Calibri"/>
              </a:rPr>
              <a:t>of </a:t>
            </a:r>
            <a:r>
              <a:rPr lang="en-US" sz="2800" spc="-25" dirty="0">
                <a:latin typeface="Calibri"/>
                <a:cs typeface="Calibri"/>
              </a:rPr>
              <a:t>18th </a:t>
            </a:r>
            <a:r>
              <a:rPr lang="en-US" sz="2800" spc="25" dirty="0">
                <a:latin typeface="Calibri"/>
                <a:cs typeface="Calibri"/>
              </a:rPr>
              <a:t>century </a:t>
            </a:r>
            <a:r>
              <a:rPr lang="en-US" sz="2800" spc="15" dirty="0">
                <a:latin typeface="Calibri"/>
                <a:cs typeface="Calibri"/>
              </a:rPr>
              <a:t>writer </a:t>
            </a:r>
            <a:r>
              <a:rPr lang="en-US" sz="2800" spc="45" dirty="0">
                <a:latin typeface="Calibri"/>
                <a:cs typeface="Calibri"/>
              </a:rPr>
              <a:t>Jonathan </a:t>
            </a:r>
            <a:r>
              <a:rPr lang="en-US" sz="2800" spc="25" dirty="0">
                <a:latin typeface="Calibri"/>
                <a:cs typeface="Calibri"/>
              </a:rPr>
              <a:t>Swift. </a:t>
            </a:r>
            <a:r>
              <a:rPr lang="en-US" sz="2800" spc="5" dirty="0">
                <a:latin typeface="Calibri"/>
                <a:cs typeface="Calibri"/>
              </a:rPr>
              <a:t>In </a:t>
            </a:r>
            <a:r>
              <a:rPr lang="en-US" sz="2800" spc="25" dirty="0">
                <a:latin typeface="Calibri"/>
                <a:cs typeface="Calibri"/>
              </a:rPr>
              <a:t>the </a:t>
            </a:r>
            <a:r>
              <a:rPr lang="en-US" sz="2800" spc="-40" dirty="0">
                <a:latin typeface="Calibri"/>
                <a:cs typeface="Calibri"/>
              </a:rPr>
              <a:t>1726 </a:t>
            </a:r>
            <a:r>
              <a:rPr lang="en-US" sz="2800" spc="5" dirty="0">
                <a:latin typeface="Calibri"/>
                <a:cs typeface="Calibri"/>
              </a:rPr>
              <a:t>novel  </a:t>
            </a:r>
            <a:r>
              <a:rPr lang="en-US" sz="2800" spc="20" dirty="0">
                <a:latin typeface="Calibri"/>
                <a:cs typeface="Calibri"/>
              </a:rPr>
              <a:t>Gulliver's </a:t>
            </a:r>
            <a:r>
              <a:rPr lang="en-US" sz="2800" spc="15" dirty="0">
                <a:latin typeface="Calibri"/>
                <a:cs typeface="Calibri"/>
              </a:rPr>
              <a:t>Travels, </a:t>
            </a:r>
            <a:r>
              <a:rPr lang="en-US" sz="2800" spc="25" dirty="0">
                <a:latin typeface="Calibri"/>
                <a:cs typeface="Calibri"/>
              </a:rPr>
              <a:t>he portrays the </a:t>
            </a:r>
            <a:r>
              <a:rPr lang="en-US" sz="2800" spc="20" dirty="0">
                <a:latin typeface="Calibri"/>
                <a:cs typeface="Calibri"/>
              </a:rPr>
              <a:t>conflict </a:t>
            </a:r>
            <a:r>
              <a:rPr lang="en-US" sz="2800" spc="25" dirty="0">
                <a:latin typeface="Calibri"/>
                <a:cs typeface="Calibri"/>
              </a:rPr>
              <a:t>between </a:t>
            </a:r>
            <a:r>
              <a:rPr lang="en-US" sz="2800" spc="35" dirty="0">
                <a:latin typeface="Calibri"/>
                <a:cs typeface="Calibri"/>
              </a:rPr>
              <a:t>sects </a:t>
            </a:r>
            <a:r>
              <a:rPr lang="en-US" sz="2800" spc="25" dirty="0">
                <a:latin typeface="Calibri"/>
                <a:cs typeface="Calibri"/>
              </a:rPr>
              <a:t>of Lilliputians divided </a:t>
            </a:r>
            <a:r>
              <a:rPr lang="en-US" sz="2800" spc="10" dirty="0">
                <a:latin typeface="Calibri"/>
                <a:cs typeface="Calibri"/>
              </a:rPr>
              <a:t>into </a:t>
            </a:r>
            <a:r>
              <a:rPr lang="en-US" sz="2800" spc="20" dirty="0">
                <a:latin typeface="Calibri"/>
                <a:cs typeface="Calibri"/>
              </a:rPr>
              <a:t>those </a:t>
            </a:r>
            <a:r>
              <a:rPr lang="en-US" sz="2800" spc="40" dirty="0">
                <a:latin typeface="Calibri"/>
                <a:cs typeface="Calibri"/>
              </a:rPr>
              <a:t>breaking </a:t>
            </a:r>
            <a:r>
              <a:rPr lang="en-US" sz="2800" spc="25" dirty="0">
                <a:latin typeface="Calibri"/>
                <a:cs typeface="Calibri"/>
              </a:rPr>
              <a:t>the </a:t>
            </a:r>
            <a:r>
              <a:rPr lang="en-US" sz="2800" spc="20" dirty="0">
                <a:latin typeface="Calibri"/>
                <a:cs typeface="Calibri"/>
              </a:rPr>
              <a:t>shell </a:t>
            </a:r>
            <a:r>
              <a:rPr lang="en-US" sz="2800" spc="25" dirty="0">
                <a:latin typeface="Calibri"/>
                <a:cs typeface="Calibri"/>
              </a:rPr>
              <a:t>of </a:t>
            </a:r>
            <a:r>
              <a:rPr lang="en-US" sz="2800" spc="95" dirty="0">
                <a:latin typeface="Calibri"/>
                <a:cs typeface="Calibri"/>
              </a:rPr>
              <a:t>a </a:t>
            </a:r>
            <a:r>
              <a:rPr lang="en-US" sz="2800" spc="20" dirty="0">
                <a:latin typeface="Calibri"/>
                <a:cs typeface="Calibri"/>
              </a:rPr>
              <a:t>boiled </a:t>
            </a:r>
            <a:r>
              <a:rPr lang="en-US" sz="2800" spc="70" dirty="0">
                <a:latin typeface="Calibri"/>
                <a:cs typeface="Calibri"/>
              </a:rPr>
              <a:t>egg </a:t>
            </a:r>
            <a:r>
              <a:rPr lang="en-US" sz="2800" spc="20" dirty="0">
                <a:latin typeface="Calibri"/>
                <a:cs typeface="Calibri"/>
              </a:rPr>
              <a:t>from </a:t>
            </a:r>
            <a:r>
              <a:rPr lang="en-US" sz="2800" spc="25" dirty="0">
                <a:latin typeface="Calibri"/>
                <a:cs typeface="Calibri"/>
              </a:rPr>
              <a:t>the </a:t>
            </a:r>
            <a:r>
              <a:rPr lang="en-US" sz="2800" spc="50" dirty="0">
                <a:latin typeface="Calibri"/>
                <a:cs typeface="Calibri"/>
              </a:rPr>
              <a:t>big </a:t>
            </a:r>
            <a:r>
              <a:rPr lang="en-US" sz="2800" spc="30" dirty="0">
                <a:latin typeface="Calibri"/>
                <a:cs typeface="Calibri"/>
              </a:rPr>
              <a:t>end </a:t>
            </a:r>
            <a:r>
              <a:rPr lang="en-US" sz="2800" spc="5" dirty="0">
                <a:latin typeface="Calibri"/>
                <a:cs typeface="Calibri"/>
              </a:rPr>
              <a:t>or </a:t>
            </a:r>
            <a:r>
              <a:rPr lang="en-US" sz="2800" spc="20" dirty="0">
                <a:latin typeface="Calibri"/>
                <a:cs typeface="Calibri"/>
              </a:rPr>
              <a:t>from </a:t>
            </a:r>
            <a:r>
              <a:rPr lang="en-US" sz="2800" spc="25" dirty="0">
                <a:latin typeface="Calibri"/>
                <a:cs typeface="Calibri"/>
              </a:rPr>
              <a:t>the </a:t>
            </a:r>
            <a:r>
              <a:rPr lang="en-US" sz="2800" spc="20" dirty="0">
                <a:latin typeface="Calibri"/>
                <a:cs typeface="Calibri"/>
              </a:rPr>
              <a:t>little </a:t>
            </a:r>
            <a:r>
              <a:rPr lang="en-US" sz="2800" spc="25" dirty="0">
                <a:latin typeface="Calibri"/>
                <a:cs typeface="Calibri"/>
              </a:rPr>
              <a:t>end. </a:t>
            </a:r>
            <a:r>
              <a:rPr lang="en-US" sz="2800" spc="50" dirty="0">
                <a:latin typeface="Calibri"/>
                <a:cs typeface="Calibri"/>
              </a:rPr>
              <a:t>He </a:t>
            </a:r>
            <a:r>
              <a:rPr lang="en-US" sz="2800" spc="30" dirty="0">
                <a:latin typeface="Calibri"/>
                <a:cs typeface="Calibri"/>
              </a:rPr>
              <a:t>called </a:t>
            </a:r>
            <a:r>
              <a:rPr lang="en-US" sz="2800" spc="25" dirty="0">
                <a:latin typeface="Calibri"/>
                <a:cs typeface="Calibri"/>
              </a:rPr>
              <a:t>them the </a:t>
            </a:r>
            <a:r>
              <a:rPr lang="en-US" sz="2800" spc="30" dirty="0">
                <a:latin typeface="Calibri"/>
                <a:cs typeface="Calibri"/>
              </a:rPr>
              <a:t>"Big-</a:t>
            </a:r>
            <a:r>
              <a:rPr lang="en-US" sz="2800" spc="30" dirty="0" err="1">
                <a:latin typeface="Calibri"/>
                <a:cs typeface="Calibri"/>
              </a:rPr>
              <a:t>Endians</a:t>
            </a:r>
            <a:r>
              <a:rPr lang="en-US" sz="2800" spc="30" dirty="0">
                <a:latin typeface="Calibri"/>
                <a:cs typeface="Calibri"/>
              </a:rPr>
              <a:t>" </a:t>
            </a:r>
            <a:r>
              <a:rPr lang="en-US" sz="2800" spc="50" dirty="0">
                <a:latin typeface="Calibri"/>
                <a:cs typeface="Calibri"/>
              </a:rPr>
              <a:t>and </a:t>
            </a:r>
            <a:r>
              <a:rPr lang="en-US" sz="2800" spc="25" dirty="0">
                <a:latin typeface="Calibri"/>
                <a:cs typeface="Calibri"/>
              </a:rPr>
              <a:t>the  </a:t>
            </a:r>
            <a:r>
              <a:rPr lang="en-US" sz="2800" spc="20" dirty="0">
                <a:latin typeface="Calibri"/>
                <a:cs typeface="Calibri"/>
              </a:rPr>
              <a:t>"Little-</a:t>
            </a:r>
            <a:r>
              <a:rPr lang="en-US" sz="2800" spc="20" dirty="0" err="1">
                <a:latin typeface="Calibri"/>
                <a:cs typeface="Calibri"/>
              </a:rPr>
              <a:t>Endians</a:t>
            </a:r>
            <a:r>
              <a:rPr lang="en-US" sz="2800" spc="20" dirty="0">
                <a:latin typeface="Calibri"/>
                <a:cs typeface="Calibri"/>
              </a:rPr>
              <a:t>". </a:t>
            </a: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800" b="1" spc="35" dirty="0">
                <a:latin typeface="Calibri"/>
                <a:cs typeface="Calibri"/>
              </a:rPr>
              <a:t>The </a:t>
            </a:r>
            <a:r>
              <a:rPr lang="en-US" sz="2800" b="1" spc="40" dirty="0">
                <a:latin typeface="Calibri"/>
                <a:cs typeface="Calibri"/>
              </a:rPr>
              <a:t>order </a:t>
            </a:r>
            <a:r>
              <a:rPr lang="en-US" sz="2800" b="1" spc="30" dirty="0">
                <a:latin typeface="Calibri"/>
                <a:cs typeface="Calibri"/>
              </a:rPr>
              <a:t>in</a:t>
            </a:r>
            <a:r>
              <a:rPr lang="en-US" sz="2800" b="1" spc="204" dirty="0">
                <a:latin typeface="Calibri"/>
                <a:cs typeface="Calibri"/>
              </a:rPr>
              <a:t> </a:t>
            </a:r>
            <a:r>
              <a:rPr lang="en-US" sz="2800" b="1" spc="50" dirty="0">
                <a:latin typeface="Calibri"/>
                <a:cs typeface="Calibri"/>
              </a:rPr>
              <a:t>which </a:t>
            </a:r>
            <a:r>
              <a:rPr lang="en-US" sz="2800" b="1" spc="40" dirty="0">
                <a:latin typeface="Calibri"/>
                <a:cs typeface="Calibri"/>
              </a:rPr>
              <a:t>BYTES </a:t>
            </a:r>
            <a:r>
              <a:rPr lang="en-US" sz="2800" b="1" spc="65" dirty="0">
                <a:latin typeface="Calibri"/>
                <a:cs typeface="Calibri"/>
              </a:rPr>
              <a:t>are </a:t>
            </a:r>
            <a:r>
              <a:rPr lang="en-US" sz="2800" b="1" spc="40" dirty="0">
                <a:latin typeface="Calibri"/>
                <a:cs typeface="Calibri"/>
              </a:rPr>
              <a:t>stored </a:t>
            </a:r>
            <a:r>
              <a:rPr lang="en-US" sz="2800" b="1" spc="30" dirty="0">
                <a:latin typeface="Calibri"/>
                <a:cs typeface="Calibri"/>
              </a:rPr>
              <a:t>in </a:t>
            </a:r>
            <a:r>
              <a:rPr lang="en-US" sz="2800" b="1" spc="55" dirty="0">
                <a:latin typeface="Calibri"/>
                <a:cs typeface="Calibri"/>
              </a:rPr>
              <a:t>memory</a:t>
            </a:r>
            <a:r>
              <a:rPr lang="en-US" dirty="0">
                <a:latin typeface="Calibri"/>
                <a:cs typeface="Calibri"/>
              </a:rPr>
              <a:t> </a:t>
            </a: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800" b="1" spc="45" dirty="0">
                <a:latin typeface="Calibri"/>
                <a:cs typeface="Calibri"/>
              </a:rPr>
              <a:t>Bits </a:t>
            </a:r>
            <a:r>
              <a:rPr lang="en-US" sz="2800" b="1" spc="65" dirty="0">
                <a:latin typeface="Calibri"/>
                <a:cs typeface="Calibri"/>
              </a:rPr>
              <a:t>always </a:t>
            </a:r>
            <a:r>
              <a:rPr lang="en-US" sz="2800" b="1" spc="40" dirty="0">
                <a:latin typeface="Calibri"/>
                <a:cs typeface="Calibri"/>
              </a:rPr>
              <a:t>stored </a:t>
            </a:r>
            <a:r>
              <a:rPr lang="en-US" sz="2800" b="1" spc="90" dirty="0">
                <a:latin typeface="Calibri"/>
                <a:cs typeface="Calibri"/>
              </a:rPr>
              <a:t>as </a:t>
            </a:r>
            <a:r>
              <a:rPr lang="en-US" sz="2800" b="1" spc="60" dirty="0">
                <a:latin typeface="Calibri"/>
                <a:cs typeface="Calibri"/>
              </a:rPr>
              <a:t>usual </a:t>
            </a:r>
            <a:r>
              <a:rPr lang="en-US" sz="2800" b="1" spc="40" dirty="0">
                <a:latin typeface="Calibri"/>
                <a:cs typeface="Calibri"/>
              </a:rPr>
              <a:t>(E.g., </a:t>
            </a:r>
            <a:r>
              <a:rPr lang="en-US" sz="2800" b="1" spc="105" dirty="0">
                <a:latin typeface="Calibri"/>
                <a:cs typeface="Calibri"/>
              </a:rPr>
              <a:t>0xC2=0b </a:t>
            </a:r>
            <a:r>
              <a:rPr lang="en-US" sz="2800" b="1" spc="-30" dirty="0">
                <a:latin typeface="Calibri"/>
                <a:cs typeface="Calibri"/>
              </a:rPr>
              <a:t>1100</a:t>
            </a:r>
            <a:r>
              <a:rPr lang="en-US" sz="2800" b="1" spc="100" dirty="0">
                <a:latin typeface="Calibri"/>
                <a:cs typeface="Calibri"/>
              </a:rPr>
              <a:t> </a:t>
            </a:r>
            <a:r>
              <a:rPr lang="en-US" sz="2800" b="1" spc="55" dirty="0">
                <a:latin typeface="Calibri"/>
                <a:cs typeface="Calibri"/>
              </a:rPr>
              <a:t>0010)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C93B13-DFA0-4295-9255-64F909CB52CC}"/>
              </a:ext>
            </a:extLst>
          </p:cNvPr>
          <p:cNvSpPr txBox="1"/>
          <p:nvPr/>
        </p:nvSpPr>
        <p:spPr>
          <a:xfrm>
            <a:off x="5500757" y="4186551"/>
            <a:ext cx="2072005" cy="73914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380"/>
              </a:spcBef>
            </a:pPr>
            <a:r>
              <a:rPr sz="2000" spc="-105" dirty="0">
                <a:latin typeface="Calibri"/>
                <a:cs typeface="Calibri"/>
              </a:rPr>
              <a:t>Little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Endian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601345" algn="l"/>
                <a:tab pos="1158875" algn="l"/>
                <a:tab pos="1693545" algn="l"/>
              </a:tabLst>
            </a:pPr>
            <a:r>
              <a:rPr sz="1050" spc="-15" dirty="0">
                <a:latin typeface="Calibri"/>
                <a:cs typeface="Calibri"/>
              </a:rPr>
              <a:t>A</a:t>
            </a:r>
            <a:r>
              <a:rPr sz="1050" spc="-45" dirty="0">
                <a:latin typeface="Calibri"/>
                <a:cs typeface="Calibri"/>
              </a:rPr>
              <a:t>DDR</a:t>
            </a:r>
            <a:r>
              <a:rPr sz="1050" spc="-10" dirty="0">
                <a:latin typeface="Calibri"/>
                <a:cs typeface="Calibri"/>
              </a:rPr>
              <a:t>3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050" spc="-15" dirty="0">
                <a:latin typeface="Calibri"/>
                <a:cs typeface="Calibri"/>
              </a:rPr>
              <a:t>A</a:t>
            </a:r>
            <a:r>
              <a:rPr sz="1050" spc="-45" dirty="0">
                <a:latin typeface="Calibri"/>
                <a:cs typeface="Calibri"/>
              </a:rPr>
              <a:t>DDR</a:t>
            </a:r>
            <a:r>
              <a:rPr sz="1050" spc="-1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050" spc="-15" dirty="0">
                <a:latin typeface="Calibri"/>
                <a:cs typeface="Calibri"/>
              </a:rPr>
              <a:t>A</a:t>
            </a:r>
            <a:r>
              <a:rPr sz="1050" spc="-45" dirty="0">
                <a:latin typeface="Calibri"/>
                <a:cs typeface="Calibri"/>
              </a:rPr>
              <a:t>DDR</a:t>
            </a:r>
            <a:r>
              <a:rPr sz="1050" spc="-190" dirty="0">
                <a:latin typeface="Calibri"/>
                <a:cs typeface="Calibri"/>
              </a:rPr>
              <a:t>1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050" spc="-15" dirty="0">
                <a:latin typeface="Calibri"/>
                <a:cs typeface="Calibri"/>
              </a:rPr>
              <a:t>A</a:t>
            </a:r>
            <a:r>
              <a:rPr sz="1050" spc="-45" dirty="0">
                <a:latin typeface="Calibri"/>
                <a:cs typeface="Calibri"/>
              </a:rPr>
              <a:t>DDR</a:t>
            </a:r>
            <a:r>
              <a:rPr sz="1050" spc="-10" dirty="0">
                <a:latin typeface="Calibri"/>
                <a:cs typeface="Calibri"/>
              </a:rPr>
              <a:t>0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0DC2BC8-D29D-4A5C-AD91-004251E247CB}"/>
              </a:ext>
            </a:extLst>
          </p:cNvPr>
          <p:cNvSpPr txBox="1"/>
          <p:nvPr/>
        </p:nvSpPr>
        <p:spPr>
          <a:xfrm>
            <a:off x="5468753" y="5013265"/>
            <a:ext cx="2211705" cy="8096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050" spc="-10" dirty="0">
                <a:latin typeface="Calibri"/>
                <a:cs typeface="Calibri"/>
              </a:rPr>
              <a:t>00000000 00000000 </a:t>
            </a:r>
            <a:r>
              <a:rPr sz="1050" spc="-30" dirty="0">
                <a:latin typeface="Calibri"/>
                <a:cs typeface="Calibri"/>
              </a:rPr>
              <a:t>00000100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30" dirty="0">
                <a:latin typeface="Calibri"/>
                <a:cs typeface="Calibri"/>
              </a:rPr>
              <a:t>00000001</a:t>
            </a:r>
            <a:endParaRPr sz="1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600" spc="-20" dirty="0">
                <a:latin typeface="Calibri"/>
                <a:cs typeface="Calibri"/>
              </a:rPr>
              <a:t>Examples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30" dirty="0">
                <a:latin typeface="Calibri"/>
                <a:cs typeface="Calibri"/>
              </a:rPr>
              <a:t>Names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spc="-3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US </a:t>
            </a:r>
            <a:r>
              <a:rPr sz="1200" spc="-25" dirty="0">
                <a:latin typeface="Calibri"/>
                <a:cs typeface="Calibri"/>
              </a:rPr>
              <a:t>(e.g., </a:t>
            </a:r>
            <a:r>
              <a:rPr sz="1200" spc="-30" dirty="0">
                <a:latin typeface="Calibri"/>
                <a:cs typeface="Calibri"/>
              </a:rPr>
              <a:t>Bora</a:t>
            </a:r>
            <a:r>
              <a:rPr sz="1200" spc="-18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Nikolić)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80EEA6E-5BA6-4098-A9C6-8660D8ADB05C}"/>
              </a:ext>
            </a:extLst>
          </p:cNvPr>
          <p:cNvSpPr txBox="1"/>
          <p:nvPr/>
        </p:nvSpPr>
        <p:spPr>
          <a:xfrm>
            <a:off x="5468753" y="5797328"/>
            <a:ext cx="3531235" cy="802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200" spc="-30" dirty="0">
                <a:latin typeface="Calibri"/>
                <a:cs typeface="Calibri"/>
              </a:rPr>
              <a:t>Internet </a:t>
            </a:r>
            <a:r>
              <a:rPr sz="1200" spc="25" dirty="0">
                <a:latin typeface="Calibri"/>
                <a:cs typeface="Calibri"/>
              </a:rPr>
              <a:t>names </a:t>
            </a:r>
            <a:r>
              <a:rPr sz="1200" spc="-25" dirty="0">
                <a:latin typeface="Calibri"/>
                <a:cs typeface="Calibri"/>
              </a:rPr>
              <a:t>(e.g.,</a:t>
            </a:r>
            <a:r>
              <a:rPr sz="1200" spc="-10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cs.berkeley.edu)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41700"/>
              </a:lnSpc>
            </a:pPr>
            <a:r>
              <a:rPr sz="1200" spc="10" dirty="0">
                <a:latin typeface="Calibri"/>
                <a:cs typeface="Calibri"/>
              </a:rPr>
              <a:t>Dates </a:t>
            </a:r>
            <a:r>
              <a:rPr sz="1200" spc="-25" dirty="0">
                <a:latin typeface="Calibri"/>
                <a:cs typeface="Calibri"/>
              </a:rPr>
              <a:t>written in </a:t>
            </a:r>
            <a:r>
              <a:rPr sz="1200" spc="-20" dirty="0">
                <a:latin typeface="Calibri"/>
                <a:cs typeface="Calibri"/>
              </a:rPr>
              <a:t>Europe </a:t>
            </a:r>
            <a:r>
              <a:rPr sz="1200" spc="-5" dirty="0">
                <a:latin typeface="Calibri"/>
                <a:cs typeface="Calibri"/>
              </a:rPr>
              <a:t>DD/MM/YYYY </a:t>
            </a:r>
            <a:r>
              <a:rPr sz="1200" spc="-25" dirty="0">
                <a:latin typeface="Calibri"/>
                <a:cs typeface="Calibri"/>
              </a:rPr>
              <a:t>(e.g., 07/09/2020)  </a:t>
            </a:r>
            <a:r>
              <a:rPr sz="1200" spc="-5" dirty="0">
                <a:latin typeface="Calibri"/>
                <a:cs typeface="Calibri"/>
              </a:rPr>
              <a:t>Eating </a:t>
            </a:r>
            <a:r>
              <a:rPr sz="1200" spc="20" dirty="0">
                <a:latin typeface="Calibri"/>
                <a:cs typeface="Calibri"/>
              </a:rPr>
              <a:t>Pizza </a:t>
            </a:r>
            <a:r>
              <a:rPr sz="1200" spc="-5" dirty="0">
                <a:latin typeface="Calibri"/>
                <a:cs typeface="Calibri"/>
              </a:rPr>
              <a:t>skinny part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first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9099915-6498-4F35-86B2-568037CC10D5}"/>
              </a:ext>
            </a:extLst>
          </p:cNvPr>
          <p:cNvSpPr txBox="1"/>
          <p:nvPr/>
        </p:nvSpPr>
        <p:spPr>
          <a:xfrm>
            <a:off x="3732083" y="4135641"/>
            <a:ext cx="3079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20" dirty="0">
                <a:latin typeface="Calibri"/>
                <a:cs typeface="Calibri"/>
              </a:rPr>
              <a:t>00000000 00000000 </a:t>
            </a:r>
            <a:r>
              <a:rPr sz="1200" b="1" spc="85" dirty="0">
                <a:latin typeface="Calibri"/>
                <a:cs typeface="Calibri"/>
              </a:rPr>
              <a:t>00000100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90" dirty="0">
                <a:latin typeface="Calibri"/>
                <a:cs typeface="Calibri"/>
              </a:rPr>
              <a:t>00000001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D5371FF-C4F5-4C0F-AE1F-235B7EDE177D}"/>
              </a:ext>
            </a:extLst>
          </p:cNvPr>
          <p:cNvSpPr txBox="1"/>
          <p:nvPr/>
        </p:nvSpPr>
        <p:spPr>
          <a:xfrm>
            <a:off x="2116884" y="3701883"/>
            <a:ext cx="692467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9960">
              <a:lnSpc>
                <a:spcPts val="1825"/>
              </a:lnSpc>
            </a:pPr>
            <a:r>
              <a:rPr sz="1600" b="1" spc="60" dirty="0">
                <a:latin typeface="Calibri"/>
                <a:cs typeface="Calibri"/>
              </a:rPr>
              <a:t>Consider </a:t>
            </a:r>
            <a:r>
              <a:rPr sz="1600" b="1" spc="45" dirty="0">
                <a:latin typeface="Calibri"/>
                <a:cs typeface="Calibri"/>
              </a:rPr>
              <a:t>the </a:t>
            </a:r>
            <a:r>
              <a:rPr sz="1600" b="1" spc="55" dirty="0">
                <a:latin typeface="Calibri"/>
                <a:cs typeface="Calibri"/>
              </a:rPr>
              <a:t>number </a:t>
            </a:r>
            <a:r>
              <a:rPr sz="1600" b="1" spc="15" dirty="0">
                <a:latin typeface="Calibri"/>
                <a:cs typeface="Calibri"/>
              </a:rPr>
              <a:t>1025 </a:t>
            </a:r>
            <a:r>
              <a:rPr sz="1600" b="1" spc="100" dirty="0">
                <a:latin typeface="Calibri"/>
                <a:cs typeface="Calibri"/>
              </a:rPr>
              <a:t>as </a:t>
            </a:r>
            <a:r>
              <a:rPr sz="1600" b="1" spc="25" dirty="0">
                <a:latin typeface="Calibri"/>
                <a:cs typeface="Calibri"/>
              </a:rPr>
              <a:t>we </a:t>
            </a:r>
            <a:r>
              <a:rPr sz="1600" b="1" spc="60" dirty="0">
                <a:latin typeface="Calibri"/>
                <a:cs typeface="Calibri"/>
              </a:rPr>
              <a:t>typically </a:t>
            </a:r>
            <a:r>
              <a:rPr sz="1600" b="1" spc="40" dirty="0">
                <a:latin typeface="Calibri"/>
                <a:cs typeface="Calibri"/>
              </a:rPr>
              <a:t>write</a:t>
            </a:r>
            <a:r>
              <a:rPr sz="1600" b="1" spc="90" dirty="0">
                <a:latin typeface="Calibri"/>
                <a:cs typeface="Calibri"/>
              </a:rPr>
              <a:t> </a:t>
            </a:r>
            <a:r>
              <a:rPr sz="1600" b="1" spc="35" dirty="0">
                <a:latin typeface="Calibri"/>
                <a:cs typeface="Calibri"/>
              </a:rPr>
              <a:t>it:</a:t>
            </a:r>
            <a:endParaRPr sz="1600" dirty="0">
              <a:latin typeface="Calibri"/>
              <a:cs typeface="Calibri"/>
            </a:endParaRPr>
          </a:p>
          <a:p>
            <a:pPr marL="1873250">
              <a:lnSpc>
                <a:spcPct val="100000"/>
              </a:lnSpc>
              <a:spcBef>
                <a:spcPts val="20"/>
              </a:spcBef>
              <a:tabLst>
                <a:tab pos="2676525" algn="l"/>
                <a:tab pos="3475354" algn="l"/>
                <a:tab pos="4246245" algn="l"/>
              </a:tabLst>
            </a:pPr>
            <a:r>
              <a:rPr sz="1200" b="1" spc="30" dirty="0">
                <a:latin typeface="Calibri"/>
                <a:cs typeface="Calibri"/>
              </a:rPr>
              <a:t>BYTE3	</a:t>
            </a:r>
            <a:r>
              <a:rPr sz="1200" b="1" spc="20" dirty="0">
                <a:latin typeface="Calibri"/>
                <a:cs typeface="Calibri"/>
              </a:rPr>
              <a:t>BYTE2	</a:t>
            </a:r>
            <a:r>
              <a:rPr sz="1200" b="1" spc="-20" dirty="0">
                <a:latin typeface="Calibri"/>
                <a:cs typeface="Calibri"/>
              </a:rPr>
              <a:t>BYTE1	</a:t>
            </a:r>
            <a:r>
              <a:rPr sz="1200" b="1" spc="35" dirty="0">
                <a:latin typeface="Calibri"/>
                <a:cs typeface="Calibri"/>
              </a:rPr>
              <a:t>BYTE0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9" name="object 10">
            <a:extLst>
              <a:ext uri="{FF2B5EF4-FFF2-40B4-BE49-F238E27FC236}">
                <a16:creationId xmlns:a16="http://schemas.microsoft.com/office/drawing/2014/main" id="{6197F6C8-EEB8-4DDE-BCBE-F0A152B61CC4}"/>
              </a:ext>
            </a:extLst>
          </p:cNvPr>
          <p:cNvGrpSpPr/>
          <p:nvPr/>
        </p:nvGrpSpPr>
        <p:grpSpPr>
          <a:xfrm>
            <a:off x="5276914" y="4328160"/>
            <a:ext cx="148590" cy="2529840"/>
            <a:chOff x="5260085" y="2506979"/>
            <a:chExt cx="148590" cy="2529840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FFE4CC45-CFA0-478A-B14A-8C16D2706E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0085" y="2506979"/>
              <a:ext cx="148589" cy="2529839"/>
            </a:xfrm>
            <a:prstGeom prst="rect">
              <a:avLst/>
            </a:prstGeom>
          </p:spPr>
        </p:pic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D2AEDEAA-2F2D-442C-A700-9DFEF16C176D}"/>
                </a:ext>
              </a:extLst>
            </p:cNvPr>
            <p:cNvSpPr/>
            <p:nvPr/>
          </p:nvSpPr>
          <p:spPr>
            <a:xfrm>
              <a:off x="5334380" y="2572130"/>
              <a:ext cx="0" cy="2390775"/>
            </a:xfrm>
            <a:custGeom>
              <a:avLst/>
              <a:gdLst/>
              <a:ahLst/>
              <a:cxnLst/>
              <a:rect l="l" t="t" r="r" b="b"/>
              <a:pathLst>
                <a:path h="2390775">
                  <a:moveTo>
                    <a:pt x="0" y="0"/>
                  </a:moveTo>
                  <a:lnTo>
                    <a:pt x="0" y="2390648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3">
            <a:extLst>
              <a:ext uri="{FF2B5EF4-FFF2-40B4-BE49-F238E27FC236}">
                <a16:creationId xmlns:a16="http://schemas.microsoft.com/office/drawing/2014/main" id="{F714113D-A9F9-4A8D-9652-A31D2A110BDD}"/>
              </a:ext>
            </a:extLst>
          </p:cNvPr>
          <p:cNvSpPr txBox="1"/>
          <p:nvPr/>
        </p:nvSpPr>
        <p:spPr>
          <a:xfrm>
            <a:off x="4165902" y="4309702"/>
            <a:ext cx="1066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Calibri"/>
                <a:cs typeface="Calibri"/>
              </a:rPr>
              <a:t>Big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Endian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2DF62E4F-54A3-4FAB-8723-5EB2B7244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40738"/>
              </p:ext>
            </p:extLst>
          </p:nvPr>
        </p:nvGraphicFramePr>
        <p:xfrm>
          <a:off x="3015281" y="4730256"/>
          <a:ext cx="2234563" cy="326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012">
                <a:tc>
                  <a:txBody>
                    <a:bodyPr/>
                    <a:lstStyle/>
                    <a:p>
                      <a:pPr marR="99060" algn="r">
                        <a:lnSpc>
                          <a:spcPts val="1180"/>
                        </a:lnSpc>
                      </a:pPr>
                      <a:r>
                        <a:rPr sz="1100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ADDR3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ts val="1180"/>
                        </a:lnSpc>
                      </a:pPr>
                      <a:r>
                        <a:rPr sz="1100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ADDR2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ts val="1180"/>
                        </a:lnSpc>
                      </a:pPr>
                      <a:r>
                        <a:rPr sz="1100" spc="-6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ADDR1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80"/>
                        </a:lnSpc>
                      </a:pPr>
                      <a:r>
                        <a:rPr sz="1100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ADDR0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12">
                <a:tc>
                  <a:txBody>
                    <a:bodyPr/>
                    <a:lstStyle/>
                    <a:p>
                      <a:pPr marR="84455" algn="r">
                        <a:lnSpc>
                          <a:spcPts val="1185"/>
                        </a:lnSpc>
                      </a:pPr>
                      <a:r>
                        <a:rPr sz="1100" spc="-5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BYTE0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ts val="1185"/>
                        </a:lnSpc>
                      </a:pPr>
                      <a:r>
                        <a:rPr sz="1100" spc="-9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BYTE1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185"/>
                        </a:lnSpc>
                      </a:pPr>
                      <a:r>
                        <a:rPr sz="1100" spc="-5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BYTE2</a:t>
                      </a:r>
                      <a:endParaRPr sz="1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85"/>
                        </a:lnSpc>
                      </a:pPr>
                      <a:r>
                        <a:rPr sz="1100" spc="-5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BYTE3</a:t>
                      </a:r>
                      <a:endParaRPr sz="11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5">
            <a:extLst>
              <a:ext uri="{FF2B5EF4-FFF2-40B4-BE49-F238E27FC236}">
                <a16:creationId xmlns:a16="http://schemas.microsoft.com/office/drawing/2014/main" id="{E943D0C7-4D37-470C-8C94-1649ACA56943}"/>
              </a:ext>
            </a:extLst>
          </p:cNvPr>
          <p:cNvSpPr txBox="1"/>
          <p:nvPr/>
        </p:nvSpPr>
        <p:spPr>
          <a:xfrm>
            <a:off x="2116884" y="4986259"/>
            <a:ext cx="3116580" cy="15970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lang="en-US" sz="1100" spc="-30" dirty="0">
                <a:latin typeface="Calibri"/>
                <a:cs typeface="Calibri"/>
              </a:rPr>
              <a:t>1</a:t>
            </a:r>
            <a:r>
              <a:rPr sz="1100" spc="-30" dirty="0">
                <a:latin typeface="Calibri"/>
                <a:cs typeface="Calibri"/>
              </a:rPr>
              <a:t>0000000 </a:t>
            </a:r>
            <a:r>
              <a:rPr sz="1100" spc="-35" dirty="0">
                <a:latin typeface="Calibri"/>
                <a:cs typeface="Calibri"/>
              </a:rPr>
              <a:t>00000100 </a:t>
            </a:r>
            <a:r>
              <a:rPr sz="1100" spc="-10" dirty="0">
                <a:latin typeface="Calibri"/>
                <a:cs typeface="Calibri"/>
              </a:rPr>
              <a:t>00000000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00000000</a:t>
            </a:r>
            <a:endParaRPr sz="11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65"/>
              </a:spcBef>
            </a:pPr>
            <a:r>
              <a:rPr sz="1600" spc="-20" dirty="0">
                <a:latin typeface="Calibri"/>
                <a:cs typeface="Calibri"/>
              </a:rPr>
              <a:t>Examples</a:t>
            </a:r>
            <a:endParaRPr sz="1600" dirty="0">
              <a:latin typeface="Calibri"/>
              <a:cs typeface="Calibri"/>
            </a:endParaRPr>
          </a:p>
          <a:p>
            <a:pPr marL="12700" marR="5080" indent="217170" algn="r">
              <a:lnSpc>
                <a:spcPct val="141700"/>
              </a:lnSpc>
              <a:spcBef>
                <a:spcPts val="25"/>
              </a:spcBef>
            </a:pPr>
            <a:r>
              <a:rPr sz="1200" spc="30" dirty="0">
                <a:latin typeface="Calibri"/>
                <a:cs typeface="Calibri"/>
              </a:rPr>
              <a:t>Names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spc="15" dirty="0">
                <a:latin typeface="Calibri"/>
                <a:cs typeface="Calibri"/>
              </a:rPr>
              <a:t>China </a:t>
            </a:r>
            <a:r>
              <a:rPr sz="1200" spc="-35" dirty="0">
                <a:latin typeface="Calibri"/>
                <a:cs typeface="Calibri"/>
              </a:rPr>
              <a:t>or </a:t>
            </a:r>
            <a:r>
              <a:rPr sz="1200" spc="20" dirty="0">
                <a:latin typeface="Calibri"/>
                <a:cs typeface="Calibri"/>
              </a:rPr>
              <a:t>Hungary </a:t>
            </a:r>
            <a:r>
              <a:rPr sz="1200" spc="-25" dirty="0">
                <a:latin typeface="Calibri"/>
                <a:cs typeface="Calibri"/>
              </a:rPr>
              <a:t>(e.g., </a:t>
            </a:r>
            <a:r>
              <a:rPr sz="1200" spc="-40" dirty="0">
                <a:latin typeface="Calibri"/>
                <a:cs typeface="Calibri"/>
              </a:rPr>
              <a:t>Nikolić </a:t>
            </a:r>
            <a:r>
              <a:rPr sz="1200" spc="-45" dirty="0">
                <a:latin typeface="Calibri"/>
                <a:cs typeface="Calibri"/>
              </a:rPr>
              <a:t>Bora)  </a:t>
            </a:r>
            <a:r>
              <a:rPr sz="1200" spc="40" dirty="0">
                <a:latin typeface="Calibri"/>
                <a:cs typeface="Calibri"/>
              </a:rPr>
              <a:t>Java </a:t>
            </a:r>
            <a:r>
              <a:rPr sz="1200" spc="30" dirty="0">
                <a:latin typeface="Calibri"/>
                <a:cs typeface="Calibri"/>
              </a:rPr>
              <a:t>Packages: </a:t>
            </a:r>
            <a:r>
              <a:rPr sz="1200" spc="-25" dirty="0">
                <a:latin typeface="Calibri"/>
                <a:cs typeface="Calibri"/>
              </a:rPr>
              <a:t>(e.g., </a:t>
            </a:r>
            <a:r>
              <a:rPr sz="1200" spc="-30" dirty="0">
                <a:latin typeface="Calibri"/>
                <a:cs typeface="Calibri"/>
              </a:rPr>
              <a:t>org.mypackage.HelloWorld)  </a:t>
            </a:r>
            <a:r>
              <a:rPr sz="1200" spc="10" dirty="0">
                <a:latin typeface="Calibri"/>
                <a:cs typeface="Calibri"/>
              </a:rPr>
              <a:t>Dates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spc="-20" dirty="0">
                <a:latin typeface="Calibri"/>
                <a:cs typeface="Calibri"/>
              </a:rPr>
              <a:t>ISO </a:t>
            </a:r>
            <a:r>
              <a:rPr sz="1200" spc="-35" dirty="0">
                <a:latin typeface="Calibri"/>
                <a:cs typeface="Calibri"/>
              </a:rPr>
              <a:t>8601  </a:t>
            </a:r>
            <a:r>
              <a:rPr sz="1200" spc="-10" dirty="0">
                <a:latin typeface="Calibri"/>
                <a:cs typeface="Calibri"/>
              </a:rPr>
              <a:t>YYYY-MM-DD  </a:t>
            </a:r>
            <a:r>
              <a:rPr sz="1200" spc="-25" dirty="0">
                <a:latin typeface="Calibri"/>
                <a:cs typeface="Calibri"/>
              </a:rPr>
              <a:t>(e.g.,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2020-09-07)</a:t>
            </a:r>
            <a:endParaRPr sz="1200" dirty="0">
              <a:latin typeface="Calibri"/>
              <a:cs typeface="Calibri"/>
            </a:endParaRPr>
          </a:p>
          <a:p>
            <a:pPr marR="8890" algn="r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Calibri"/>
                <a:cs typeface="Calibri"/>
              </a:rPr>
              <a:t>Eating </a:t>
            </a:r>
            <a:r>
              <a:rPr sz="1200" spc="20" dirty="0">
                <a:latin typeface="Calibri"/>
                <a:cs typeface="Calibri"/>
              </a:rPr>
              <a:t>Pizza </a:t>
            </a:r>
            <a:r>
              <a:rPr sz="1200" spc="-10" dirty="0">
                <a:latin typeface="Calibri"/>
                <a:cs typeface="Calibri"/>
              </a:rPr>
              <a:t>crust</a:t>
            </a:r>
            <a:r>
              <a:rPr sz="1200" spc="18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first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82CDE35-A3E2-4C3F-81A7-CE2B5D9672F8}"/>
              </a:ext>
            </a:extLst>
          </p:cNvPr>
          <p:cNvSpPr txBox="1"/>
          <p:nvPr/>
        </p:nvSpPr>
        <p:spPr>
          <a:xfrm>
            <a:off x="5517899" y="4889327"/>
            <a:ext cx="199263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101090" algn="l"/>
                <a:tab pos="1671320" algn="l"/>
              </a:tabLst>
            </a:pPr>
            <a:r>
              <a:rPr sz="1050" spc="-50" dirty="0">
                <a:solidFill>
                  <a:srgbClr val="D25840"/>
                </a:solidFill>
                <a:latin typeface="Calibri"/>
                <a:cs typeface="Calibri"/>
              </a:rPr>
              <a:t>B</a:t>
            </a:r>
            <a:r>
              <a:rPr sz="1050" spc="-25" dirty="0">
                <a:solidFill>
                  <a:srgbClr val="D25840"/>
                </a:solidFill>
                <a:latin typeface="Calibri"/>
                <a:cs typeface="Calibri"/>
              </a:rPr>
              <a:t>Y</a:t>
            </a:r>
            <a:r>
              <a:rPr sz="1050" spc="-55" dirty="0">
                <a:solidFill>
                  <a:srgbClr val="D25840"/>
                </a:solidFill>
                <a:latin typeface="Calibri"/>
                <a:cs typeface="Calibri"/>
              </a:rPr>
              <a:t>TE3</a:t>
            </a:r>
            <a:r>
              <a:rPr sz="1050" dirty="0">
                <a:solidFill>
                  <a:srgbClr val="D25840"/>
                </a:solidFill>
                <a:latin typeface="Calibri"/>
                <a:cs typeface="Calibri"/>
              </a:rPr>
              <a:t>	</a:t>
            </a:r>
            <a:r>
              <a:rPr sz="1050" spc="-50" dirty="0">
                <a:solidFill>
                  <a:srgbClr val="C5DBC3"/>
                </a:solidFill>
                <a:latin typeface="Calibri"/>
                <a:cs typeface="Calibri"/>
              </a:rPr>
              <a:t>B</a:t>
            </a:r>
            <a:r>
              <a:rPr sz="1050" spc="-45" dirty="0">
                <a:solidFill>
                  <a:srgbClr val="C5DBC3"/>
                </a:solidFill>
                <a:latin typeface="Calibri"/>
                <a:cs typeface="Calibri"/>
              </a:rPr>
              <a:t>YTE2</a:t>
            </a:r>
            <a:r>
              <a:rPr sz="1050" dirty="0">
                <a:solidFill>
                  <a:srgbClr val="C5DBC3"/>
                </a:solidFill>
                <a:latin typeface="Calibri"/>
                <a:cs typeface="Calibri"/>
              </a:rPr>
              <a:t>	</a:t>
            </a:r>
            <a:r>
              <a:rPr sz="1050" spc="-50" dirty="0">
                <a:solidFill>
                  <a:srgbClr val="E27A27"/>
                </a:solidFill>
                <a:latin typeface="Calibri"/>
                <a:cs typeface="Calibri"/>
              </a:rPr>
              <a:t>B</a:t>
            </a:r>
            <a:r>
              <a:rPr sz="1050" spc="-25" dirty="0">
                <a:solidFill>
                  <a:srgbClr val="E27A27"/>
                </a:solidFill>
                <a:latin typeface="Calibri"/>
                <a:cs typeface="Calibri"/>
              </a:rPr>
              <a:t>Y</a:t>
            </a:r>
            <a:r>
              <a:rPr sz="1050" spc="-114" dirty="0">
                <a:solidFill>
                  <a:srgbClr val="E27A27"/>
                </a:solidFill>
                <a:latin typeface="Calibri"/>
                <a:cs typeface="Calibri"/>
              </a:rPr>
              <a:t>TE1</a:t>
            </a:r>
            <a:r>
              <a:rPr sz="1050" dirty="0">
                <a:solidFill>
                  <a:srgbClr val="E27A27"/>
                </a:solidFill>
                <a:latin typeface="Calibri"/>
                <a:cs typeface="Calibri"/>
              </a:rPr>
              <a:t>	</a:t>
            </a:r>
            <a:r>
              <a:rPr sz="1050" spc="-50" dirty="0">
                <a:solidFill>
                  <a:srgbClr val="4891B0"/>
                </a:solidFill>
                <a:latin typeface="Calibri"/>
                <a:cs typeface="Calibri"/>
              </a:rPr>
              <a:t>B</a:t>
            </a:r>
            <a:r>
              <a:rPr sz="1050" spc="-25" dirty="0">
                <a:solidFill>
                  <a:srgbClr val="4891B0"/>
                </a:solidFill>
                <a:latin typeface="Calibri"/>
                <a:cs typeface="Calibri"/>
              </a:rPr>
              <a:t>Y</a:t>
            </a:r>
            <a:r>
              <a:rPr sz="1050" spc="-55" dirty="0">
                <a:solidFill>
                  <a:srgbClr val="4891B0"/>
                </a:solidFill>
                <a:latin typeface="Calibri"/>
                <a:cs typeface="Calibri"/>
              </a:rPr>
              <a:t>TE0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8C6FDF3-22B4-46BB-8D4C-A8CE01AE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B231-9755-43EB-A52D-12513D6877D5}" type="datetime1">
              <a:rPr lang="en-US" smtClean="0"/>
              <a:t>3/9/2021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EB81704-4DAD-4456-B107-92C3D81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6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361" y="120411"/>
            <a:ext cx="11299622" cy="54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Speed of Registers vs. Memory</a:t>
            </a:r>
            <a:endParaRPr b="1" dirty="0">
              <a:solidFill>
                <a:srgbClr val="242021"/>
              </a:solidFill>
              <a:latin typeface="ITCFranklinGothicStd-Hvy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1744" y="869313"/>
            <a:ext cx="1908387" cy="87821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indent="590112">
              <a:spcBef>
                <a:spcPts val="127"/>
              </a:spcBef>
            </a:pPr>
            <a:r>
              <a:rPr sz="1867" spc="-80" dirty="0">
                <a:latin typeface="Calibri"/>
                <a:cs typeface="Calibri"/>
              </a:rPr>
              <a:t>Extremely </a:t>
            </a:r>
            <a:r>
              <a:rPr sz="1867" spc="-47" dirty="0">
                <a:latin typeface="Calibri"/>
                <a:cs typeface="Calibri"/>
              </a:rPr>
              <a:t>fast  </a:t>
            </a:r>
            <a:r>
              <a:rPr sz="1867" spc="-80" dirty="0">
                <a:latin typeface="Calibri"/>
                <a:cs typeface="Calibri"/>
              </a:rPr>
              <a:t>Extremely</a:t>
            </a:r>
            <a:r>
              <a:rPr sz="1867" spc="-20" dirty="0">
                <a:latin typeface="Calibri"/>
                <a:cs typeface="Calibri"/>
              </a:rPr>
              <a:t> </a:t>
            </a:r>
            <a:r>
              <a:rPr sz="1867" spc="-33" dirty="0">
                <a:latin typeface="Calibri"/>
                <a:cs typeface="Calibri"/>
              </a:rPr>
              <a:t>expensive</a:t>
            </a:r>
            <a:endParaRPr sz="1867" dirty="0">
              <a:latin typeface="Calibri"/>
              <a:cs typeface="Calibri"/>
            </a:endParaRPr>
          </a:p>
          <a:p>
            <a:pPr marL="706102"/>
            <a:r>
              <a:rPr sz="1867" spc="-87" dirty="0">
                <a:latin typeface="Calibri"/>
                <a:cs typeface="Calibri"/>
              </a:rPr>
              <a:t>Tiny</a:t>
            </a:r>
            <a:r>
              <a:rPr sz="1867" spc="-73" dirty="0">
                <a:latin typeface="Calibri"/>
                <a:cs typeface="Calibri"/>
              </a:rPr>
              <a:t> </a:t>
            </a:r>
            <a:r>
              <a:rPr sz="1867" spc="-33" dirty="0">
                <a:latin typeface="Calibri"/>
                <a:cs typeface="Calibri"/>
              </a:rPr>
              <a:t>capacity</a:t>
            </a:r>
            <a:endParaRPr sz="1867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4568" y="670199"/>
            <a:ext cx="2616200" cy="2128520"/>
            <a:chOff x="2074926" y="897636"/>
            <a:chExt cx="1962150" cy="159639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689" y="897636"/>
              <a:ext cx="1945385" cy="148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56840" y="971931"/>
              <a:ext cx="1805939" cy="0"/>
            </a:xfrm>
            <a:custGeom>
              <a:avLst/>
              <a:gdLst/>
              <a:ahLst/>
              <a:cxnLst/>
              <a:rect l="l" t="t" r="r" b="b"/>
              <a:pathLst>
                <a:path w="1805939">
                  <a:moveTo>
                    <a:pt x="0" y="0"/>
                  </a:moveTo>
                  <a:lnTo>
                    <a:pt x="180573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926" y="897636"/>
              <a:ext cx="156209" cy="15872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49221" y="971931"/>
              <a:ext cx="7620" cy="1447800"/>
            </a:xfrm>
            <a:custGeom>
              <a:avLst/>
              <a:gdLst/>
              <a:ahLst/>
              <a:cxnLst/>
              <a:rect l="l" t="t" r="r" b="b"/>
              <a:pathLst>
                <a:path w="7619" h="1447800">
                  <a:moveTo>
                    <a:pt x="0" y="1447800"/>
                  </a:moveTo>
                  <a:lnTo>
                    <a:pt x="7518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069" y="2345436"/>
              <a:ext cx="1945385" cy="14858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49221" y="2419730"/>
              <a:ext cx="1805939" cy="0"/>
            </a:xfrm>
            <a:custGeom>
              <a:avLst/>
              <a:gdLst/>
              <a:ahLst/>
              <a:cxnLst/>
              <a:rect l="l" t="t" r="r" b="b"/>
              <a:pathLst>
                <a:path w="1805939">
                  <a:moveTo>
                    <a:pt x="0" y="0"/>
                  </a:moveTo>
                  <a:lnTo>
                    <a:pt x="180573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8534" y="904058"/>
            <a:ext cx="1375833" cy="30356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867" spc="-47" dirty="0">
                <a:latin typeface="Calibri"/>
                <a:cs typeface="Calibri"/>
              </a:rPr>
              <a:t>Processor</a:t>
            </a:r>
            <a:r>
              <a:rPr sz="1867" spc="-27" dirty="0">
                <a:latin typeface="Calibri"/>
                <a:cs typeface="Calibri"/>
              </a:rPr>
              <a:t> </a:t>
            </a:r>
            <a:r>
              <a:rPr sz="1867" spc="-40" dirty="0">
                <a:latin typeface="Calibri"/>
                <a:cs typeface="Calibri"/>
              </a:rPr>
              <a:t>chip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4568" y="2905398"/>
            <a:ext cx="8910320" cy="1325880"/>
            <a:chOff x="2074926" y="2574035"/>
            <a:chExt cx="6682740" cy="99441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690" y="2726435"/>
              <a:ext cx="1792985" cy="1485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56840" y="2800730"/>
              <a:ext cx="1653539" cy="0"/>
            </a:xfrm>
            <a:custGeom>
              <a:avLst/>
              <a:gdLst/>
              <a:ahLst/>
              <a:cxnLst/>
              <a:rect l="l" t="t" r="r" b="b"/>
              <a:pathLst>
                <a:path w="1653539">
                  <a:moveTo>
                    <a:pt x="0" y="0"/>
                  </a:moveTo>
                  <a:lnTo>
                    <a:pt x="165333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4926" y="2726435"/>
              <a:ext cx="156209" cy="8328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49221" y="2800732"/>
              <a:ext cx="7620" cy="694055"/>
            </a:xfrm>
            <a:custGeom>
              <a:avLst/>
              <a:gdLst/>
              <a:ahLst/>
              <a:cxnLst/>
              <a:rect l="l" t="t" r="r" b="b"/>
              <a:pathLst>
                <a:path w="7619" h="694054">
                  <a:moveTo>
                    <a:pt x="0" y="693496"/>
                  </a:moveTo>
                  <a:lnTo>
                    <a:pt x="7518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1689" y="3419855"/>
              <a:ext cx="1335785" cy="14858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56840" y="3494150"/>
              <a:ext cx="1196340" cy="0"/>
            </a:xfrm>
            <a:custGeom>
              <a:avLst/>
              <a:gdLst/>
              <a:ahLst/>
              <a:cxnLst/>
              <a:rect l="l" t="t" r="r" b="b"/>
              <a:pathLst>
                <a:path w="1196339">
                  <a:moveTo>
                    <a:pt x="0" y="0"/>
                  </a:moveTo>
                  <a:lnTo>
                    <a:pt x="119613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4629" y="2574035"/>
              <a:ext cx="2193035" cy="14858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29780" y="2648330"/>
              <a:ext cx="2053589" cy="0"/>
            </a:xfrm>
            <a:custGeom>
              <a:avLst/>
              <a:gdLst/>
              <a:ahLst/>
              <a:cxnLst/>
              <a:rect l="l" t="t" r="r" b="b"/>
              <a:pathLst>
                <a:path w="2053590">
                  <a:moveTo>
                    <a:pt x="0" y="0"/>
                  </a:moveTo>
                  <a:lnTo>
                    <a:pt x="205338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9076" y="2574035"/>
              <a:ext cx="148589" cy="89230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83370" y="2648334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17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0420" y="3326891"/>
              <a:ext cx="1587245" cy="14858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35571" y="3401186"/>
              <a:ext cx="1447800" cy="0"/>
            </a:xfrm>
            <a:custGeom>
              <a:avLst/>
              <a:gdLst/>
              <a:ahLst/>
              <a:cxnLst/>
              <a:rect l="l" t="t" r="r" b="b"/>
              <a:pathLst>
                <a:path w="1447800">
                  <a:moveTo>
                    <a:pt x="0" y="0"/>
                  </a:moveTo>
                  <a:lnTo>
                    <a:pt x="1447546" y="0"/>
                  </a:lnTo>
                </a:path>
              </a:pathLst>
            </a:custGeom>
            <a:ln w="19050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484409" y="2988244"/>
            <a:ext cx="1684867" cy="87821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indent="1280127" algn="just">
              <a:spcBef>
                <a:spcPts val="127"/>
              </a:spcBef>
            </a:pPr>
            <a:r>
              <a:rPr sz="1867" spc="-47" dirty="0">
                <a:latin typeface="Calibri"/>
                <a:cs typeface="Calibri"/>
              </a:rPr>
              <a:t>Fa</a:t>
            </a:r>
            <a:r>
              <a:rPr sz="1867" spc="53" dirty="0">
                <a:latin typeface="Calibri"/>
                <a:cs typeface="Calibri"/>
              </a:rPr>
              <a:t>s</a:t>
            </a:r>
            <a:r>
              <a:rPr sz="1867" spc="-140" dirty="0">
                <a:latin typeface="Calibri"/>
                <a:cs typeface="Calibri"/>
              </a:rPr>
              <a:t>t  </a:t>
            </a:r>
            <a:r>
              <a:rPr sz="1867" spc="-53" dirty="0">
                <a:latin typeface="Calibri"/>
                <a:cs typeface="Calibri"/>
              </a:rPr>
              <a:t>Priced </a:t>
            </a:r>
            <a:r>
              <a:rPr sz="1867" spc="-27" dirty="0">
                <a:latin typeface="Calibri"/>
                <a:cs typeface="Calibri"/>
              </a:rPr>
              <a:t>reasonably  </a:t>
            </a:r>
            <a:r>
              <a:rPr sz="1867" spc="-60" dirty="0">
                <a:latin typeface="Calibri"/>
                <a:cs typeface="Calibri"/>
              </a:rPr>
              <a:t>Medium</a:t>
            </a:r>
            <a:r>
              <a:rPr sz="1867" spc="-33" dirty="0">
                <a:latin typeface="Calibri"/>
                <a:cs typeface="Calibri"/>
              </a:rPr>
              <a:t> capacity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8301" y="3233020"/>
            <a:ext cx="1499447" cy="7960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867" spc="-80" dirty="0">
                <a:latin typeface="Calibri"/>
                <a:cs typeface="Calibri"/>
              </a:rPr>
              <a:t>DRAM</a:t>
            </a:r>
            <a:r>
              <a:rPr sz="1867" spc="-13" dirty="0">
                <a:latin typeface="Calibri"/>
                <a:cs typeface="Calibri"/>
              </a:rPr>
              <a:t> </a:t>
            </a:r>
            <a:r>
              <a:rPr sz="1867" spc="-40" dirty="0">
                <a:latin typeface="Calibri"/>
                <a:cs typeface="Calibri"/>
              </a:rPr>
              <a:t>chip</a:t>
            </a:r>
            <a:endParaRPr sz="1867">
              <a:latin typeface="Calibri"/>
              <a:cs typeface="Calibri"/>
            </a:endParaRPr>
          </a:p>
          <a:p>
            <a:pPr marL="342891" marR="6773" indent="-326805">
              <a:spcBef>
                <a:spcPts val="20"/>
              </a:spcBef>
            </a:pPr>
            <a:r>
              <a:rPr sz="1600" spc="-13" dirty="0">
                <a:latin typeface="Calibri"/>
                <a:cs typeface="Calibri"/>
              </a:rPr>
              <a:t>e.g. </a:t>
            </a:r>
            <a:r>
              <a:rPr sz="1600" spc="-33" dirty="0">
                <a:latin typeface="Calibri"/>
                <a:cs typeface="Calibri"/>
              </a:rPr>
              <a:t>DDR3/4/5  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67" dirty="0">
                <a:latin typeface="Calibri"/>
                <a:cs typeface="Calibri"/>
              </a:rPr>
              <a:t>B</a:t>
            </a:r>
            <a:r>
              <a:rPr sz="1600" spc="-100" dirty="0">
                <a:latin typeface="Calibri"/>
                <a:cs typeface="Calibri"/>
              </a:rPr>
              <a:t>M</a:t>
            </a:r>
            <a:r>
              <a:rPr sz="1600" spc="-7" dirty="0">
                <a:latin typeface="Calibri"/>
                <a:cs typeface="Calibri"/>
              </a:rPr>
              <a:t>/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67" dirty="0">
                <a:latin typeface="Calibri"/>
                <a:cs typeface="Calibri"/>
              </a:rPr>
              <a:t>B</a:t>
            </a:r>
            <a:r>
              <a:rPr sz="1600" spc="-73" dirty="0">
                <a:latin typeface="Calibri"/>
                <a:cs typeface="Calibri"/>
              </a:rPr>
              <a:t>M2</a:t>
            </a:r>
            <a:r>
              <a:rPr sz="1600" spc="-20" dirty="0">
                <a:latin typeface="Calibri"/>
                <a:cs typeface="Calibri"/>
              </a:rPr>
              <a:t>/3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85663" y="817518"/>
            <a:ext cx="5150272" cy="3374813"/>
            <a:chOff x="3365747" y="1008125"/>
            <a:chExt cx="3862704" cy="2531110"/>
          </a:xfrm>
        </p:grpSpPr>
        <p:sp>
          <p:nvSpPr>
            <p:cNvPr id="38" name="object 38"/>
            <p:cNvSpPr/>
            <p:nvPr/>
          </p:nvSpPr>
          <p:spPr>
            <a:xfrm>
              <a:off x="3375272" y="1021460"/>
              <a:ext cx="3843654" cy="2508250"/>
            </a:xfrm>
            <a:custGeom>
              <a:avLst/>
              <a:gdLst/>
              <a:ahLst/>
              <a:cxnLst/>
              <a:rect l="l" t="t" r="r" b="b"/>
              <a:pathLst>
                <a:path w="3843654" h="2508250">
                  <a:moveTo>
                    <a:pt x="1922564" y="0"/>
                  </a:moveTo>
                  <a:lnTo>
                    <a:pt x="0" y="2507742"/>
                  </a:lnTo>
                  <a:lnTo>
                    <a:pt x="3843540" y="2507742"/>
                  </a:lnTo>
                  <a:lnTo>
                    <a:pt x="1922564" y="0"/>
                  </a:lnTo>
                  <a:close/>
                </a:path>
              </a:pathLst>
            </a:custGeom>
            <a:solidFill>
              <a:srgbClr val="00A4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375272" y="1021460"/>
              <a:ext cx="3843654" cy="2508250"/>
            </a:xfrm>
            <a:custGeom>
              <a:avLst/>
              <a:gdLst/>
              <a:ahLst/>
              <a:cxnLst/>
              <a:rect l="l" t="t" r="r" b="b"/>
              <a:pathLst>
                <a:path w="3843654" h="2508250">
                  <a:moveTo>
                    <a:pt x="1922564" y="0"/>
                  </a:moveTo>
                  <a:lnTo>
                    <a:pt x="0" y="2507742"/>
                  </a:lnTo>
                  <a:lnTo>
                    <a:pt x="3843540" y="2507742"/>
                  </a:lnTo>
                  <a:lnTo>
                    <a:pt x="1922564" y="0"/>
                  </a:lnTo>
                  <a:close/>
                </a:path>
              </a:pathLst>
            </a:custGeom>
            <a:ln w="19050">
              <a:solidFill>
                <a:srgbClr val="3B7DA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77037" y="1035176"/>
              <a:ext cx="3234055" cy="2099310"/>
            </a:xfrm>
            <a:custGeom>
              <a:avLst/>
              <a:gdLst/>
              <a:ahLst/>
              <a:cxnLst/>
              <a:rect l="l" t="t" r="r" b="b"/>
              <a:pathLst>
                <a:path w="3234054" h="2099310">
                  <a:moveTo>
                    <a:pt x="1614576" y="0"/>
                  </a:moveTo>
                  <a:lnTo>
                    <a:pt x="0" y="2099310"/>
                  </a:lnTo>
                  <a:lnTo>
                    <a:pt x="3233928" y="2099310"/>
                  </a:lnTo>
                  <a:lnTo>
                    <a:pt x="1614576" y="0"/>
                  </a:lnTo>
                  <a:close/>
                </a:path>
              </a:pathLst>
            </a:custGeom>
            <a:solidFill>
              <a:srgbClr val="46525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677037" y="1035176"/>
              <a:ext cx="3234055" cy="2099310"/>
            </a:xfrm>
            <a:custGeom>
              <a:avLst/>
              <a:gdLst/>
              <a:ahLst/>
              <a:cxnLst/>
              <a:rect l="l" t="t" r="r" b="b"/>
              <a:pathLst>
                <a:path w="3234054" h="2099310">
                  <a:moveTo>
                    <a:pt x="1614576" y="0"/>
                  </a:moveTo>
                  <a:lnTo>
                    <a:pt x="0" y="2099310"/>
                  </a:lnTo>
                  <a:lnTo>
                    <a:pt x="3233928" y="2099310"/>
                  </a:lnTo>
                  <a:lnTo>
                    <a:pt x="1614576" y="0"/>
                  </a:lnTo>
                  <a:close/>
                </a:path>
              </a:pathLst>
            </a:custGeom>
            <a:ln w="19050">
              <a:solidFill>
                <a:srgbClr val="3B7DA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29056" y="1034795"/>
              <a:ext cx="2952750" cy="1932939"/>
            </a:xfrm>
            <a:custGeom>
              <a:avLst/>
              <a:gdLst/>
              <a:ahLst/>
              <a:cxnLst/>
              <a:rect l="l" t="t" r="r" b="b"/>
              <a:pathLst>
                <a:path w="2952750" h="1932939">
                  <a:moveTo>
                    <a:pt x="1477149" y="0"/>
                  </a:moveTo>
                  <a:lnTo>
                    <a:pt x="0" y="1932432"/>
                  </a:lnTo>
                  <a:lnTo>
                    <a:pt x="2952750" y="1932432"/>
                  </a:lnTo>
                  <a:lnTo>
                    <a:pt x="1477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607427" y="1045082"/>
              <a:ext cx="1371600" cy="864869"/>
            </a:xfrm>
            <a:custGeom>
              <a:avLst/>
              <a:gdLst/>
              <a:ahLst/>
              <a:cxnLst/>
              <a:rect l="l" t="t" r="r" b="b"/>
              <a:pathLst>
                <a:path w="1371600" h="864869">
                  <a:moveTo>
                    <a:pt x="686536" y="0"/>
                  </a:moveTo>
                  <a:lnTo>
                    <a:pt x="0" y="864869"/>
                  </a:lnTo>
                  <a:lnTo>
                    <a:pt x="1371600" y="864869"/>
                  </a:lnTo>
                  <a:lnTo>
                    <a:pt x="686536" y="0"/>
                  </a:lnTo>
                  <a:close/>
                </a:path>
              </a:pathLst>
            </a:custGeom>
            <a:solidFill>
              <a:srgbClr val="B8D2B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607427" y="1045082"/>
              <a:ext cx="1371600" cy="864869"/>
            </a:xfrm>
            <a:custGeom>
              <a:avLst/>
              <a:gdLst/>
              <a:ahLst/>
              <a:cxnLst/>
              <a:rect l="l" t="t" r="r" b="b"/>
              <a:pathLst>
                <a:path w="1371600" h="864869">
                  <a:moveTo>
                    <a:pt x="686536" y="0"/>
                  </a:moveTo>
                  <a:lnTo>
                    <a:pt x="0" y="864869"/>
                  </a:lnTo>
                  <a:lnTo>
                    <a:pt x="1371600" y="864869"/>
                  </a:lnTo>
                  <a:lnTo>
                    <a:pt x="686536" y="0"/>
                  </a:lnTo>
                  <a:close/>
                </a:path>
              </a:pathLst>
            </a:custGeom>
            <a:ln w="19050">
              <a:solidFill>
                <a:srgbClr val="3B7DA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945761" y="1017650"/>
              <a:ext cx="698500" cy="459740"/>
            </a:xfrm>
            <a:custGeom>
              <a:avLst/>
              <a:gdLst/>
              <a:ahLst/>
              <a:cxnLst/>
              <a:rect l="l" t="t" r="r" b="b"/>
              <a:pathLst>
                <a:path w="698500" h="459740">
                  <a:moveTo>
                    <a:pt x="348996" y="0"/>
                  </a:moveTo>
                  <a:lnTo>
                    <a:pt x="0" y="459486"/>
                  </a:lnTo>
                  <a:lnTo>
                    <a:pt x="697992" y="459486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46525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945761" y="1017650"/>
              <a:ext cx="698500" cy="459740"/>
            </a:xfrm>
            <a:custGeom>
              <a:avLst/>
              <a:gdLst/>
              <a:ahLst/>
              <a:cxnLst/>
              <a:rect l="l" t="t" r="r" b="b"/>
              <a:pathLst>
                <a:path w="698500" h="459740">
                  <a:moveTo>
                    <a:pt x="348996" y="0"/>
                  </a:moveTo>
                  <a:lnTo>
                    <a:pt x="0" y="459486"/>
                  </a:lnTo>
                  <a:lnTo>
                    <a:pt x="697992" y="459486"/>
                  </a:lnTo>
                  <a:lnTo>
                    <a:pt x="348996" y="0"/>
                  </a:lnTo>
                  <a:close/>
                </a:path>
              </a:pathLst>
            </a:custGeom>
            <a:ln w="19050">
              <a:solidFill>
                <a:srgbClr val="3B7DA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01383" y="3433973"/>
            <a:ext cx="2135293" cy="5428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algn="ctr">
              <a:spcBef>
                <a:spcPts val="133"/>
              </a:spcBef>
            </a:pPr>
            <a:r>
              <a:rPr sz="1200" spc="47" dirty="0">
                <a:latin typeface="Calibri"/>
                <a:cs typeface="Calibri"/>
              </a:rPr>
              <a:t>Physical </a:t>
            </a:r>
            <a:r>
              <a:rPr sz="1200" spc="7" dirty="0">
                <a:latin typeface="Calibri"/>
                <a:cs typeface="Calibri"/>
              </a:rPr>
              <a:t>Memor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47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9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33" dirty="0">
                <a:latin typeface="Calibri"/>
                <a:cs typeface="Calibri"/>
              </a:rPr>
              <a:t>Random</a:t>
            </a:r>
            <a:r>
              <a:rPr sz="1200" spc="-120" dirty="0">
                <a:latin typeface="Calibri"/>
                <a:cs typeface="Calibri"/>
              </a:rPr>
              <a:t> </a:t>
            </a:r>
            <a:r>
              <a:rPr sz="1200" spc="33" dirty="0">
                <a:latin typeface="Calibri"/>
                <a:cs typeface="Calibri"/>
              </a:rPr>
              <a:t>-Access</a:t>
            </a:r>
            <a:r>
              <a:rPr sz="1200" spc="1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Memo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47" dirty="0">
                <a:latin typeface="Calibri"/>
                <a:cs typeface="Calibri"/>
              </a:rPr>
              <a:t>ry</a:t>
            </a:r>
            <a:r>
              <a:rPr sz="1200" spc="27" dirty="0">
                <a:latin typeface="Calibri"/>
                <a:cs typeface="Calibri"/>
              </a:rPr>
              <a:t> </a:t>
            </a:r>
            <a:r>
              <a:rPr sz="1200" spc="-13" dirty="0">
                <a:latin typeface="Calibri"/>
                <a:cs typeface="Calibri"/>
              </a:rPr>
              <a:t>(RAM)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235673" y="6289645"/>
            <a:ext cx="8966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66684" y="1198722"/>
            <a:ext cx="341205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33" dirty="0">
                <a:latin typeface="Calibri"/>
                <a:cs typeface="Calibri"/>
              </a:rPr>
              <a:t>C</a:t>
            </a:r>
            <a:r>
              <a:rPr sz="1200" spc="40" dirty="0">
                <a:latin typeface="Calibri"/>
                <a:cs typeface="Calibri"/>
              </a:rPr>
              <a:t>o</a:t>
            </a:r>
            <a:r>
              <a:rPr sz="1200" spc="-13" dirty="0">
                <a:latin typeface="Calibri"/>
                <a:cs typeface="Calibri"/>
              </a:rPr>
              <a:t>r</a:t>
            </a:r>
            <a:r>
              <a:rPr sz="1200" spc="33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28915" y="1708805"/>
            <a:ext cx="64600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33" dirty="0">
                <a:latin typeface="Calibri"/>
                <a:cs typeface="Calibri"/>
              </a:rPr>
              <a:t>Registers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9A4170-C3C3-44FF-8865-9E28E3FB8638}"/>
              </a:ext>
            </a:extLst>
          </p:cNvPr>
          <p:cNvSpPr txBox="1"/>
          <p:nvPr/>
        </p:nvSpPr>
        <p:spPr>
          <a:xfrm>
            <a:off x="325634" y="4343233"/>
            <a:ext cx="10910040" cy="2416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-228600">
              <a:lnSpc>
                <a:spcPct val="11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tabLst>
                <a:tab pos="816166" algn="l"/>
                <a:tab pos="817013" algn="l"/>
              </a:tabLst>
            </a:pPr>
            <a:r>
              <a:rPr lang="en-US" spc="5" dirty="0">
                <a:latin typeface="Ebrima"/>
                <a:cs typeface="Ebrima"/>
              </a:rPr>
              <a:t>Registers: 32 words (128 Bytes)</a:t>
            </a:r>
          </a:p>
          <a:p>
            <a:pPr marL="228600" marR="2732972" lvl="1" indent="-228600">
              <a:lnSpc>
                <a:spcPct val="11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tabLst>
                <a:tab pos="816166" algn="l"/>
                <a:tab pos="817013" algn="l"/>
              </a:tabLst>
            </a:pPr>
            <a:r>
              <a:rPr lang="en-US" spc="5" dirty="0">
                <a:latin typeface="Ebrima"/>
                <a:cs typeface="Ebrima"/>
              </a:rPr>
              <a:t>Memory (DRAM): Billions of bytes (2 GB to 64 GB on laptop) and physics dictates that </a:t>
            </a:r>
            <a:r>
              <a:rPr lang="en-US" b="1" spc="5" dirty="0">
                <a:latin typeface="Ebrima"/>
                <a:cs typeface="Ebrima"/>
              </a:rPr>
              <a:t>Smaller is Faster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750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lang="en-US" spc="5" dirty="0">
                <a:latin typeface="Ebrima"/>
                <a:cs typeface="Ebrima"/>
              </a:rPr>
              <a:t>How much faster are registers than DRAM??</a:t>
            </a:r>
          </a:p>
          <a:p>
            <a:pPr marL="685800" marR="6773" lvl="2" indent="-228600">
              <a:lnSpc>
                <a:spcPct val="11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Char char="•"/>
              <a:tabLst>
                <a:tab pos="816166" algn="l"/>
                <a:tab pos="817013" algn="l"/>
              </a:tabLst>
            </a:pPr>
            <a:r>
              <a:rPr lang="en-US" spc="5" dirty="0">
                <a:latin typeface="Ebrima"/>
                <a:cs typeface="Ebrima"/>
              </a:rPr>
              <a:t>About 50-500 times faster! (in terms of latency of one  access - tens of ns)</a:t>
            </a:r>
          </a:p>
          <a:p>
            <a:pPr marL="685800" lvl="3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120959" algn="l"/>
              </a:tabLst>
            </a:pPr>
            <a:r>
              <a:rPr lang="en-US" spc="5" dirty="0">
                <a:latin typeface="Ebrima"/>
                <a:cs typeface="Ebrima"/>
              </a:rPr>
              <a:t>But subsequent words come every few 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1A93-13E8-40B2-88EC-AE76C3F1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EF2E3-A3AE-4EB8-9876-9767845A399D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EE116-287E-4AE5-9802-96D73E2B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4830" y="120454"/>
            <a:ext cx="6712373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Load from Memory to Register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35673" y="6252561"/>
            <a:ext cx="896620" cy="40609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1220"/>
              </a:lnSpc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2492" algn="r">
              <a:lnSpc>
                <a:spcPts val="1780"/>
              </a:lnSpc>
            </a:pPr>
            <a:r>
              <a:rPr sz="1600" spc="-7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857" y="996429"/>
            <a:ext cx="11157924" cy="392254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C code</a:t>
            </a:r>
          </a:p>
          <a:p>
            <a:pPr marL="1153978" marR="2629681">
              <a:lnSpc>
                <a:spcPts val="2987"/>
              </a:lnSpc>
              <a:spcBef>
                <a:spcPts val="127"/>
              </a:spcBef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int	A[100];  </a:t>
            </a:r>
            <a:r>
              <a:rPr sz="2000" b="1" dirty="0">
                <a:latin typeface="Courier New"/>
                <a:cs typeface="Courier New"/>
              </a:rPr>
              <a:t>g = h +</a:t>
            </a:r>
            <a:r>
              <a:rPr sz="2000" b="1" spc="-160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A[3];</a:t>
            </a:r>
            <a:endParaRPr lang="en-US" sz="2000" b="1" spc="-7" dirty="0">
              <a:latin typeface="Courier New"/>
              <a:cs typeface="Courier New"/>
            </a:endParaRPr>
          </a:p>
          <a:p>
            <a:pPr marL="1153978" marR="2629681">
              <a:lnSpc>
                <a:spcPts val="2987"/>
              </a:lnSpc>
              <a:spcBef>
                <a:spcPts val="127"/>
              </a:spcBef>
              <a:tabLst>
                <a:tab pos="1915959" algn="l"/>
              </a:tabLst>
            </a:pPr>
            <a:endParaRPr lang="en-US" sz="2000" b="1" spc="-7" dirty="0">
              <a:latin typeface="Courier New"/>
              <a:cs typeface="Courier New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Using Load Word (lw) in RISC-V:</a:t>
            </a:r>
          </a:p>
          <a:p>
            <a:pPr marL="425016" marR="6773">
              <a:lnSpc>
                <a:spcPts val="2960"/>
              </a:lnSpc>
              <a:spcBef>
                <a:spcPts val="167"/>
              </a:spcBef>
              <a:tabLst>
                <a:tab pos="1034601" algn="l"/>
              </a:tabLst>
            </a:pPr>
            <a:r>
              <a:rPr sz="2000" b="1" spc="-7" dirty="0">
                <a:latin typeface="Courier New"/>
                <a:cs typeface="Courier New"/>
              </a:rPr>
              <a:t>lw	x10,12(x15) </a:t>
            </a:r>
            <a:r>
              <a:rPr sz="2000" b="1" dirty="0">
                <a:latin typeface="Courier New"/>
                <a:cs typeface="Courier New"/>
              </a:rPr>
              <a:t># </a:t>
            </a:r>
            <a:r>
              <a:rPr sz="2000" b="1" spc="-7" dirty="0">
                <a:latin typeface="Courier New"/>
                <a:cs typeface="Courier New"/>
              </a:rPr>
              <a:t>Reg x10 gets A[3] </a:t>
            </a:r>
            <a:endParaRPr lang="en-US" sz="2000" b="1" spc="-7" dirty="0">
              <a:latin typeface="Courier New"/>
              <a:cs typeface="Courier New"/>
            </a:endParaRPr>
          </a:p>
          <a:p>
            <a:pPr marL="425016" marR="6773">
              <a:lnSpc>
                <a:spcPts val="2960"/>
              </a:lnSpc>
              <a:spcBef>
                <a:spcPts val="167"/>
              </a:spcBef>
              <a:tabLst>
                <a:tab pos="1034601" algn="l"/>
              </a:tabLst>
            </a:pPr>
            <a:r>
              <a:rPr sz="2000" b="1" spc="-7" dirty="0">
                <a:latin typeface="Courier New"/>
                <a:cs typeface="Courier New"/>
              </a:rPr>
              <a:t>add x11,x12,x10 </a:t>
            </a:r>
            <a:r>
              <a:rPr sz="2000" b="1" dirty="0">
                <a:latin typeface="Courier New"/>
                <a:cs typeface="Courier New"/>
              </a:rPr>
              <a:t># g = h +</a:t>
            </a:r>
            <a:r>
              <a:rPr sz="2000" b="1" spc="-10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A[3]</a:t>
            </a:r>
            <a:endParaRPr lang="en-US" sz="2000" b="1" spc="-7" dirty="0">
              <a:latin typeface="Courier New"/>
              <a:cs typeface="Courier New"/>
            </a:endParaRPr>
          </a:p>
          <a:p>
            <a:pPr marL="425016" marR="6773">
              <a:lnSpc>
                <a:spcPts val="2960"/>
              </a:lnSpc>
              <a:spcBef>
                <a:spcPts val="167"/>
              </a:spcBef>
              <a:tabLst>
                <a:tab pos="1034601" algn="l"/>
              </a:tabLst>
            </a:pPr>
            <a:r>
              <a:rPr lang="en-US" sz="2000" b="1" spc="-7" dirty="0">
                <a:latin typeface="Courier New"/>
                <a:cs typeface="Courier New"/>
              </a:rPr>
              <a:t># x15 – base register (pointer to A[0])  12 – offset in bytes</a:t>
            </a:r>
          </a:p>
          <a:p>
            <a:pPr marL="425016" marR="6773">
              <a:lnSpc>
                <a:spcPts val="2960"/>
              </a:lnSpc>
              <a:spcBef>
                <a:spcPts val="167"/>
              </a:spcBef>
              <a:tabLst>
                <a:tab pos="1034601" algn="l"/>
              </a:tabLst>
            </a:pPr>
            <a:r>
              <a:rPr lang="en-US" sz="2000" b="1" spc="-7" dirty="0">
                <a:latin typeface="Courier New"/>
                <a:cs typeface="Courier New"/>
              </a:rPr>
              <a:t># Offset must be a constant known at assembly time</a:t>
            </a:r>
          </a:p>
          <a:p>
            <a:pPr marL="425016" marR="6773">
              <a:lnSpc>
                <a:spcPts val="2960"/>
              </a:lnSpc>
              <a:spcBef>
                <a:spcPts val="167"/>
              </a:spcBef>
              <a:tabLst>
                <a:tab pos="1034601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AE878FF-6EFF-4211-9375-52E042869D01}"/>
              </a:ext>
            </a:extLst>
          </p:cNvPr>
          <p:cNvSpPr/>
          <p:nvPr/>
        </p:nvSpPr>
        <p:spPr>
          <a:xfrm>
            <a:off x="1940996" y="2036363"/>
            <a:ext cx="2681492" cy="364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flow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6A32C-1A82-4F63-A21E-D7DC0BCF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ADA7-3AA8-4A46-A8F6-9E9B86B56B3B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8380E-2ECD-4681-9144-58C66485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FDF2-9BB4-4953-90A9-B03CAEE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5ECC-895E-47C8-AB7E-774A8678F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242021"/>
                </a:solidFill>
                <a:effectLst/>
                <a:latin typeface="MinionPro-Regular"/>
              </a:rPr>
              <a:t>To demonstrate how easy it is to pick up other instruction sets, we will also take a quick look at two other popular instruction sets.</a:t>
            </a:r>
          </a:p>
          <a:p>
            <a:pPr lvl="1"/>
            <a:r>
              <a:rPr lang="en-US" sz="2800" b="0" i="0" dirty="0">
                <a:solidFill>
                  <a:srgbClr val="242021"/>
                </a:solidFill>
                <a:effectLst/>
                <a:latin typeface="MinionPro-Regular"/>
              </a:rPr>
              <a:t>MIPS is an elegant example of the instruction sets designed since the 1980s. In several respects, RISC-V follows a similar design.</a:t>
            </a:r>
            <a:endParaRPr lang="en-US" sz="2800" dirty="0">
              <a:solidFill>
                <a:srgbClr val="242021"/>
              </a:solidFill>
              <a:latin typeface="MinionPro-Regular"/>
            </a:endParaRPr>
          </a:p>
          <a:p>
            <a:pPr lvl="1"/>
            <a:r>
              <a:rPr lang="en-US" sz="2800" b="0" i="0" dirty="0">
                <a:solidFill>
                  <a:srgbClr val="242021"/>
                </a:solidFill>
                <a:effectLst/>
                <a:latin typeface="MinionPro-Regular"/>
              </a:rPr>
              <a:t>The Intel x86 originated in the 1970s, but still today powers both the PC and the Cloud of the post-PC era.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FC020-7DF8-423A-B5F2-207C4E04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9CBC-5603-4B7E-8D8C-507B23D8F07D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90B9E-4DED-45DA-8F3B-5572ED00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2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20454"/>
            <a:ext cx="6820747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Store from Register to 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35673" y="6252561"/>
            <a:ext cx="896620" cy="40609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1220"/>
              </a:lnSpc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2492" algn="r">
              <a:lnSpc>
                <a:spcPts val="1780"/>
              </a:lnSpc>
            </a:pPr>
            <a:r>
              <a:rPr sz="1600" spc="-7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203" y="1215743"/>
            <a:ext cx="11770306" cy="4422493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  <a:defRPr sz="2600" spc="5">
                <a:latin typeface="Ebrima"/>
                <a:cs typeface="Ebrima"/>
              </a:defRPr>
            </a:lvl1pPr>
          </a:lstStyle>
          <a:p>
            <a:r>
              <a:rPr dirty="0"/>
              <a:t>C code</a:t>
            </a: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int	A[100];  A[10] = h + A[3];</a:t>
            </a:r>
          </a:p>
          <a:p>
            <a:r>
              <a:rPr dirty="0"/>
              <a:t>Using Store Word (sw) in RISC-V:</a:t>
            </a: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lw	x10,12(x15)	# Temp reg x10 gets A[3]</a:t>
            </a: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add x10,x12,x10	# Temp reg x10 gets h + A[3]  </a:t>
            </a:r>
            <a:endParaRPr lang="en-US" sz="2000" b="1" spc="-7" dirty="0">
              <a:latin typeface="Courier New"/>
              <a:cs typeface="Courier New"/>
            </a:endParaRP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 err="1">
                <a:latin typeface="Courier New"/>
                <a:cs typeface="Courier New"/>
              </a:rPr>
              <a:t>sw</a:t>
            </a:r>
            <a:r>
              <a:rPr sz="2000" b="1" spc="-7" dirty="0">
                <a:latin typeface="Courier New"/>
                <a:cs typeface="Courier New"/>
              </a:rPr>
              <a:t>	x10,40(x15) # A[10] = h + A[3]</a:t>
            </a:r>
            <a:endParaRPr lang="en-US" sz="2000" b="1" spc="-7" dirty="0">
              <a:latin typeface="Courier New"/>
              <a:cs typeface="Courier New"/>
            </a:endParaRP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endParaRPr sz="2000" b="1" spc="-7" dirty="0">
              <a:latin typeface="Courier New"/>
              <a:cs typeface="Courier New"/>
            </a:endParaRPr>
          </a:p>
          <a:p>
            <a:r>
              <a:rPr dirty="0"/>
              <a:t>Note:	</a:t>
            </a:r>
            <a:endParaRPr lang="en-US" dirty="0"/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x15 – base register (pointer)</a:t>
            </a:r>
            <a:r>
              <a:rPr lang="en-US" sz="2000" b="1" spc="-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12,40 – offsets in</a:t>
            </a:r>
            <a:r>
              <a:rPr lang="en-US" sz="2000" b="1" spc="-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bytes</a:t>
            </a:r>
          </a:p>
          <a:p>
            <a:pPr marL="925378" marR="2629681" indent="0">
              <a:lnSpc>
                <a:spcPts val="2987"/>
              </a:lnSpc>
              <a:spcBef>
                <a:spcPts val="127"/>
              </a:spcBef>
              <a:buNone/>
              <a:tabLst>
                <a:tab pos="1915959" algn="l"/>
              </a:tabLst>
            </a:pPr>
            <a:r>
              <a:rPr sz="2000" b="1" spc="-7" dirty="0">
                <a:latin typeface="Courier New"/>
                <a:cs typeface="Courier New"/>
              </a:rPr>
              <a:t>x15+12 and x15+40 must be multiples of 4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98D144-77E4-484A-BFC6-72C19FE64EFA}"/>
              </a:ext>
            </a:extLst>
          </p:cNvPr>
          <p:cNvSpPr/>
          <p:nvPr/>
        </p:nvSpPr>
        <p:spPr>
          <a:xfrm>
            <a:off x="2939544" y="3977360"/>
            <a:ext cx="2928323" cy="409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EDF94-6313-412A-8B6B-BBF0150E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B385-A569-4240-B494-C50E69632B35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A98F2-61B6-474F-928C-E1C21BF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181" y="161156"/>
            <a:ext cx="5765800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Loading and Storing Bytes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4687" y="1157645"/>
            <a:ext cx="10975695" cy="2766911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  <a:defRPr sz="2600" spc="5">
                <a:latin typeface="Ebrima"/>
                <a:cs typeface="Ebrima"/>
              </a:defRPr>
            </a:lvl1pPr>
          </a:lstStyle>
          <a:p>
            <a:r>
              <a:rPr dirty="0"/>
              <a:t>In addition to word data transfers</a:t>
            </a:r>
            <a:r>
              <a:rPr lang="en-US" dirty="0"/>
              <a:t> </a:t>
            </a:r>
            <a:r>
              <a:rPr dirty="0"/>
              <a:t>(lw, sw), RISC-V has byte data transfers:</a:t>
            </a:r>
            <a:endParaRPr lang="en-US" dirty="0"/>
          </a:p>
          <a:p>
            <a:pPr lvl="1"/>
            <a:r>
              <a:rPr dirty="0"/>
              <a:t>load byte: </a:t>
            </a:r>
            <a:r>
              <a:rPr dirty="0" err="1"/>
              <a:t>lb</a:t>
            </a:r>
            <a:endParaRPr lang="en-US" dirty="0"/>
          </a:p>
          <a:p>
            <a:pPr lvl="1"/>
            <a:r>
              <a:rPr dirty="0"/>
              <a:t>store byte: sb</a:t>
            </a:r>
          </a:p>
          <a:p>
            <a:r>
              <a:rPr dirty="0"/>
              <a:t>Same format as lw, sw</a:t>
            </a:r>
            <a:r>
              <a:rPr lang="en-US" dirty="0"/>
              <a:t>. </a:t>
            </a:r>
            <a:r>
              <a:rPr dirty="0"/>
              <a:t>E.g.,	</a:t>
            </a:r>
            <a:endParaRPr lang="en-US" dirty="0"/>
          </a:p>
          <a:p>
            <a:pPr marL="0" indent="0">
              <a:buNone/>
            </a:pPr>
            <a:r>
              <a:rPr lang="en-US" sz="2000" b="1" spc="-7" dirty="0">
                <a:latin typeface="Courier New"/>
                <a:cs typeface="Courier New"/>
              </a:rPr>
              <a:t>	</a:t>
            </a:r>
            <a:r>
              <a:rPr sz="2000" b="1" spc="-7" dirty="0" err="1">
                <a:latin typeface="Courier New"/>
                <a:cs typeface="Courier New"/>
              </a:rPr>
              <a:t>lb</a:t>
            </a:r>
            <a:r>
              <a:rPr sz="2000" b="1" spc="-7" dirty="0">
                <a:latin typeface="Courier New"/>
                <a:cs typeface="Courier New"/>
              </a:rPr>
              <a:t> x10,3(x11)</a:t>
            </a:r>
            <a:endParaRPr lang="en-US" sz="2000" b="1" spc="-7" dirty="0">
              <a:latin typeface="Courier New"/>
              <a:cs typeface="Courier New"/>
            </a:endParaRPr>
          </a:p>
          <a:p>
            <a:pPr lvl="1"/>
            <a:r>
              <a:rPr lang="en-US" dirty="0"/>
              <a:t>-&gt; </a:t>
            </a:r>
            <a:r>
              <a:rPr dirty="0"/>
              <a:t>contents of memory location with address = sum of “3”</a:t>
            </a:r>
            <a:r>
              <a:rPr lang="en-US" dirty="0"/>
              <a:t> </a:t>
            </a:r>
            <a:r>
              <a:rPr dirty="0"/>
              <a:t>+ contents of register x11 is copied to the low byte  position of register x10.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73506" y="5456211"/>
            <a:ext cx="1858433" cy="99606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b="1" spc="93" dirty="0">
                <a:latin typeface="Calibri"/>
                <a:cs typeface="Calibri"/>
              </a:rPr>
              <a:t>byte</a:t>
            </a:r>
            <a:endParaRPr sz="2667">
              <a:latin typeface="Calibri"/>
              <a:cs typeface="Calibri"/>
            </a:endParaRPr>
          </a:p>
          <a:p>
            <a:pPr marL="16933">
              <a:lnSpc>
                <a:spcPts val="3113"/>
              </a:lnSpc>
              <a:spcBef>
                <a:spcPts val="40"/>
              </a:spcBef>
            </a:pPr>
            <a:r>
              <a:rPr sz="2667" b="1" spc="127" dirty="0">
                <a:latin typeface="Calibri"/>
                <a:cs typeface="Calibri"/>
              </a:rPr>
              <a:t>loaded</a:t>
            </a:r>
            <a:endParaRPr sz="2667">
              <a:latin typeface="Calibri"/>
              <a:cs typeface="Calibri"/>
            </a:endParaRPr>
          </a:p>
          <a:p>
            <a:pPr marL="978722">
              <a:lnSpc>
                <a:spcPts val="127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33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48456" y="5534656"/>
            <a:ext cx="254000" cy="613833"/>
            <a:chOff x="7236342" y="4150991"/>
            <a:chExt cx="190500" cy="460375"/>
          </a:xfrm>
        </p:grpSpPr>
        <p:sp>
          <p:nvSpPr>
            <p:cNvPr id="6" name="object 6"/>
            <p:cNvSpPr/>
            <p:nvPr/>
          </p:nvSpPr>
          <p:spPr>
            <a:xfrm>
              <a:off x="7331583" y="4309745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269493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6342" y="4150991"/>
              <a:ext cx="190500" cy="191135"/>
            </a:xfrm>
            <a:custGeom>
              <a:avLst/>
              <a:gdLst/>
              <a:ahLst/>
              <a:cxnLst/>
              <a:rect l="l" t="t" r="r" b="b"/>
              <a:pathLst>
                <a:path w="190500" h="191135">
                  <a:moveTo>
                    <a:pt x="95237" y="0"/>
                  </a:moveTo>
                  <a:lnTo>
                    <a:pt x="0" y="190512"/>
                  </a:lnTo>
                  <a:lnTo>
                    <a:pt x="190500" y="190500"/>
                  </a:lnTo>
                  <a:lnTo>
                    <a:pt x="95237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49005" y="6084863"/>
            <a:ext cx="118448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b="1" spc="93" dirty="0">
                <a:latin typeface="Calibri"/>
                <a:cs typeface="Calibri"/>
              </a:rPr>
              <a:t>This</a:t>
            </a:r>
            <a:r>
              <a:rPr sz="2667" b="1" spc="127" dirty="0">
                <a:latin typeface="Calibri"/>
                <a:cs typeface="Calibri"/>
              </a:rPr>
              <a:t> </a:t>
            </a:r>
            <a:r>
              <a:rPr sz="2667" b="1" spc="107" dirty="0">
                <a:latin typeface="Calibri"/>
                <a:cs typeface="Calibri"/>
              </a:rPr>
              <a:t>bit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8841" y="5757143"/>
            <a:ext cx="4377267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2667" b="1" spc="180" dirty="0">
                <a:latin typeface="Calibri"/>
                <a:cs typeface="Calibri"/>
              </a:rPr>
              <a:t>…is </a:t>
            </a:r>
            <a:r>
              <a:rPr sz="2667" b="1" spc="107" dirty="0">
                <a:latin typeface="Calibri"/>
                <a:cs typeface="Calibri"/>
              </a:rPr>
              <a:t>copied </a:t>
            </a:r>
            <a:r>
              <a:rPr sz="2667" b="1" spc="27" dirty="0">
                <a:latin typeface="Calibri"/>
                <a:cs typeface="Calibri"/>
              </a:rPr>
              <a:t>to</a:t>
            </a:r>
            <a:r>
              <a:rPr sz="2667" b="1" spc="287" dirty="0">
                <a:latin typeface="Calibri"/>
                <a:cs typeface="Calibri"/>
              </a:rPr>
              <a:t> </a:t>
            </a:r>
            <a:r>
              <a:rPr sz="2667" b="1" spc="133" dirty="0">
                <a:latin typeface="Calibri"/>
                <a:cs typeface="Calibri"/>
              </a:rPr>
              <a:t>“sign-extend”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85158" y="5513072"/>
            <a:ext cx="5270500" cy="197273"/>
            <a:chOff x="3138868" y="4134803"/>
            <a:chExt cx="3952875" cy="147955"/>
          </a:xfrm>
        </p:grpSpPr>
        <p:sp>
          <p:nvSpPr>
            <p:cNvPr id="11" name="object 11"/>
            <p:cNvSpPr/>
            <p:nvPr/>
          </p:nvSpPr>
          <p:spPr>
            <a:xfrm>
              <a:off x="3143630" y="4139566"/>
              <a:ext cx="3943350" cy="138430"/>
            </a:xfrm>
            <a:custGeom>
              <a:avLst/>
              <a:gdLst/>
              <a:ahLst/>
              <a:cxnLst/>
              <a:rect l="l" t="t" r="r" b="b"/>
              <a:pathLst>
                <a:path w="3943350" h="138429">
                  <a:moveTo>
                    <a:pt x="554355" y="0"/>
                  </a:moveTo>
                  <a:lnTo>
                    <a:pt x="0" y="68960"/>
                  </a:lnTo>
                  <a:lnTo>
                    <a:pt x="554355" y="137921"/>
                  </a:lnTo>
                  <a:lnTo>
                    <a:pt x="554355" y="103441"/>
                  </a:lnTo>
                  <a:lnTo>
                    <a:pt x="3943350" y="103441"/>
                  </a:lnTo>
                  <a:lnTo>
                    <a:pt x="3943350" y="34480"/>
                  </a:lnTo>
                  <a:lnTo>
                    <a:pt x="554355" y="34480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3630" y="4139566"/>
              <a:ext cx="3943350" cy="138430"/>
            </a:xfrm>
            <a:custGeom>
              <a:avLst/>
              <a:gdLst/>
              <a:ahLst/>
              <a:cxnLst/>
              <a:rect l="l" t="t" r="r" b="b"/>
              <a:pathLst>
                <a:path w="3943350" h="138429">
                  <a:moveTo>
                    <a:pt x="0" y="68960"/>
                  </a:moveTo>
                  <a:lnTo>
                    <a:pt x="554355" y="0"/>
                  </a:lnTo>
                  <a:lnTo>
                    <a:pt x="554355" y="34480"/>
                  </a:lnTo>
                  <a:lnTo>
                    <a:pt x="3943350" y="34480"/>
                  </a:lnTo>
                  <a:lnTo>
                    <a:pt x="3943350" y="103441"/>
                  </a:lnTo>
                  <a:lnTo>
                    <a:pt x="554355" y="103441"/>
                  </a:lnTo>
                  <a:lnTo>
                    <a:pt x="554355" y="137921"/>
                  </a:lnTo>
                  <a:lnTo>
                    <a:pt x="0" y="68960"/>
                  </a:lnTo>
                  <a:close/>
                </a:path>
              </a:pathLst>
            </a:custGeom>
            <a:ln w="9525">
              <a:solidFill>
                <a:srgbClr val="7ED13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66042" y="5068601"/>
            <a:ext cx="8054340" cy="43180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4000" b="1" spc="20" baseline="1388" dirty="0">
                <a:latin typeface="Courier New"/>
                <a:cs typeface="Courier New"/>
              </a:rPr>
              <a:t>xxxx xxxx xxxx xxxx xxxx xxxx </a:t>
            </a:r>
            <a:r>
              <a:rPr sz="2667" b="1" spc="13" dirty="0">
                <a:latin typeface="Courier New"/>
                <a:cs typeface="Courier New"/>
              </a:rPr>
              <a:t>xzzz</a:t>
            </a:r>
            <a:r>
              <a:rPr sz="2667" b="1" spc="40" dirty="0">
                <a:latin typeface="Courier New"/>
                <a:cs typeface="Courier New"/>
              </a:rPr>
              <a:t> </a:t>
            </a:r>
            <a:r>
              <a:rPr sz="2667" b="1" spc="13" dirty="0">
                <a:latin typeface="Courier New"/>
                <a:cs typeface="Courier New"/>
              </a:rPr>
              <a:t>zzzz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50909" y="5177025"/>
            <a:ext cx="2181860" cy="335280"/>
          </a:xfrm>
          <a:custGeom>
            <a:avLst/>
            <a:gdLst/>
            <a:ahLst/>
            <a:cxnLst/>
            <a:rect l="l" t="t" r="r" b="b"/>
            <a:pathLst>
              <a:path w="1636395" h="251460">
                <a:moveTo>
                  <a:pt x="0" y="52387"/>
                </a:moveTo>
                <a:lnTo>
                  <a:pt x="4117" y="31996"/>
                </a:lnTo>
                <a:lnTo>
                  <a:pt x="15344" y="15344"/>
                </a:lnTo>
                <a:lnTo>
                  <a:pt x="31996" y="4117"/>
                </a:lnTo>
                <a:lnTo>
                  <a:pt x="52387" y="0"/>
                </a:lnTo>
                <a:lnTo>
                  <a:pt x="1583626" y="0"/>
                </a:lnTo>
                <a:lnTo>
                  <a:pt x="1604017" y="4117"/>
                </a:lnTo>
                <a:lnTo>
                  <a:pt x="1620669" y="15344"/>
                </a:lnTo>
                <a:lnTo>
                  <a:pt x="1631896" y="31996"/>
                </a:lnTo>
                <a:lnTo>
                  <a:pt x="1636014" y="52387"/>
                </a:lnTo>
                <a:lnTo>
                  <a:pt x="1636014" y="199072"/>
                </a:lnTo>
                <a:lnTo>
                  <a:pt x="1631896" y="219463"/>
                </a:lnTo>
                <a:lnTo>
                  <a:pt x="1620669" y="236115"/>
                </a:lnTo>
                <a:lnTo>
                  <a:pt x="1604017" y="247342"/>
                </a:lnTo>
                <a:lnTo>
                  <a:pt x="1583626" y="251460"/>
                </a:lnTo>
                <a:lnTo>
                  <a:pt x="52387" y="251460"/>
                </a:lnTo>
                <a:lnTo>
                  <a:pt x="31996" y="247342"/>
                </a:lnTo>
                <a:lnTo>
                  <a:pt x="15344" y="236115"/>
                </a:lnTo>
                <a:lnTo>
                  <a:pt x="4117" y="219463"/>
                </a:lnTo>
                <a:lnTo>
                  <a:pt x="0" y="199072"/>
                </a:lnTo>
                <a:lnTo>
                  <a:pt x="0" y="52387"/>
                </a:ln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2954325" y="4823913"/>
            <a:ext cx="847513" cy="42667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667" b="1" spc="-7" dirty="0">
                <a:latin typeface="Courier New"/>
                <a:cs typeface="Courier New"/>
              </a:rPr>
              <a:t>x10:</a:t>
            </a:r>
            <a:endParaRPr sz="2667" dirty="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43388" y="3279223"/>
            <a:ext cx="3799840" cy="2037080"/>
            <a:chOff x="6243637" y="1233153"/>
            <a:chExt cx="2849880" cy="1527810"/>
          </a:xfrm>
        </p:grpSpPr>
        <p:sp>
          <p:nvSpPr>
            <p:cNvPr id="17" name="object 17"/>
            <p:cNvSpPr/>
            <p:nvPr/>
          </p:nvSpPr>
          <p:spPr>
            <a:xfrm>
              <a:off x="6248400" y="1237916"/>
              <a:ext cx="2840355" cy="1518285"/>
            </a:xfrm>
            <a:custGeom>
              <a:avLst/>
              <a:gdLst/>
              <a:ahLst/>
              <a:cxnLst/>
              <a:rect l="l" t="t" r="r" b="b"/>
              <a:pathLst>
                <a:path w="2840354" h="1518285">
                  <a:moveTo>
                    <a:pt x="0" y="456438"/>
                  </a:moveTo>
                  <a:lnTo>
                    <a:pt x="2657805" y="0"/>
                  </a:lnTo>
                  <a:lnTo>
                    <a:pt x="2840139" y="1061669"/>
                  </a:lnTo>
                  <a:lnTo>
                    <a:pt x="182333" y="1518107"/>
                  </a:lnTo>
                  <a:lnTo>
                    <a:pt x="0" y="45643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6920" y="1414485"/>
              <a:ext cx="2455206" cy="120250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131643" y="6595190"/>
            <a:ext cx="102277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53" dirty="0">
                <a:latin typeface="Calibri"/>
                <a:cs typeface="Calibri"/>
              </a:rPr>
              <a:t>RISC-V</a:t>
            </a:r>
            <a:r>
              <a:rPr sz="1467" b="1" spc="80" dirty="0">
                <a:latin typeface="Calibri"/>
                <a:cs typeface="Calibri"/>
              </a:rPr>
              <a:t> </a:t>
            </a:r>
            <a:r>
              <a:rPr sz="1467" b="1" spc="20" dirty="0">
                <a:latin typeface="Calibri"/>
                <a:cs typeface="Calibri"/>
              </a:rPr>
              <a:t>(42)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5AE3FF1-7DF5-4C68-998F-AB604357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5537-4CB5-40EA-A4C1-499DB9014D9D}" type="datetime1">
              <a:rPr lang="en-US" smtClean="0"/>
              <a:t>3/9/2021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225B186-4205-4368-A9E2-544FB6F0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96070"/>
            <a:ext cx="6002020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Example: What is in x12 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1788" y="1181792"/>
            <a:ext cx="4168987" cy="18038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0800"/>
              </a:lnSpc>
              <a:spcBef>
                <a:spcPts val="133"/>
              </a:spcBef>
            </a:pPr>
            <a:r>
              <a:rPr sz="3200" b="1" spc="-7" dirty="0">
                <a:latin typeface="Courier New"/>
                <a:cs typeface="Courier New"/>
              </a:rPr>
              <a:t>addi</a:t>
            </a:r>
            <a:r>
              <a:rPr sz="3200" b="1" spc="-113" dirty="0">
                <a:latin typeface="Courier New"/>
                <a:cs typeface="Courier New"/>
              </a:rPr>
              <a:t> </a:t>
            </a:r>
            <a:r>
              <a:rPr sz="3200" b="1" spc="-13" dirty="0">
                <a:latin typeface="Courier New"/>
                <a:cs typeface="Courier New"/>
              </a:rPr>
              <a:t>x11,x0,0x3F5  </a:t>
            </a:r>
            <a:r>
              <a:rPr sz="3200" b="1" spc="-7" dirty="0">
                <a:latin typeface="Courier New"/>
                <a:cs typeface="Courier New"/>
              </a:rPr>
              <a:t>sw</a:t>
            </a:r>
            <a:r>
              <a:rPr sz="3200" b="1" spc="-33" dirty="0">
                <a:latin typeface="Courier New"/>
                <a:cs typeface="Courier New"/>
              </a:rPr>
              <a:t> </a:t>
            </a:r>
            <a:r>
              <a:rPr sz="3200" b="1" spc="-13" dirty="0">
                <a:latin typeface="Courier New"/>
                <a:cs typeface="Courier New"/>
              </a:rPr>
              <a:t>x11,0(x5)</a:t>
            </a:r>
            <a:endParaRPr sz="3200" dirty="0">
              <a:latin typeface="Courier New"/>
              <a:cs typeface="Courier New"/>
            </a:endParaRPr>
          </a:p>
          <a:p>
            <a:pPr marL="16933">
              <a:spcBef>
                <a:spcPts val="800"/>
              </a:spcBef>
            </a:pPr>
            <a:r>
              <a:rPr sz="3200" b="1" spc="-7" dirty="0">
                <a:latin typeface="Courier New"/>
                <a:cs typeface="Courier New"/>
              </a:rPr>
              <a:t>lb</a:t>
            </a:r>
            <a:r>
              <a:rPr sz="3200" b="1" spc="-113" dirty="0">
                <a:latin typeface="Courier New"/>
                <a:cs typeface="Courier New"/>
              </a:rPr>
              <a:t> </a:t>
            </a:r>
            <a:r>
              <a:rPr sz="3200" b="1" spc="-13" dirty="0">
                <a:latin typeface="Courier New"/>
                <a:cs typeface="Courier New"/>
              </a:rPr>
              <a:t>x12,1(x5)</a:t>
            </a:r>
            <a:endParaRPr sz="3200" dirty="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1761" y="4982639"/>
            <a:ext cx="2164079" cy="640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1761" y="4036750"/>
            <a:ext cx="2164079" cy="335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6"/>
          <p:cNvSpPr txBox="1"/>
          <p:nvPr/>
        </p:nvSpPr>
        <p:spPr>
          <a:xfrm>
            <a:off x="952674" y="3935774"/>
            <a:ext cx="644312" cy="174043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667" b="1" spc="-7" dirty="0">
                <a:latin typeface="Courier New"/>
                <a:cs typeface="Courier New"/>
              </a:rPr>
              <a:t>x5</a:t>
            </a:r>
            <a:endParaRPr sz="2667" dirty="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3933" dirty="0">
              <a:latin typeface="Courier New"/>
              <a:cs typeface="Courier New"/>
            </a:endParaRPr>
          </a:p>
          <a:p>
            <a:pPr marL="16933" marR="6773">
              <a:lnSpc>
                <a:spcPts val="2652"/>
              </a:lnSpc>
            </a:pPr>
            <a:r>
              <a:rPr sz="2667" b="1" spc="-7" dirty="0">
                <a:latin typeface="Courier New"/>
                <a:cs typeface="Courier New"/>
              </a:rPr>
              <a:t>x11  x12</a:t>
            </a:r>
            <a:endParaRPr sz="2667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53787" y="1625017"/>
            <a:ext cx="858520" cy="30356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867" spc="-13" dirty="0">
                <a:latin typeface="Calibri"/>
                <a:cs typeface="Calibri"/>
              </a:rPr>
              <a:t>M</a:t>
            </a:r>
            <a:r>
              <a:rPr sz="1867" spc="-7" dirty="0">
                <a:latin typeface="Calibri"/>
                <a:cs typeface="Calibri"/>
              </a:rPr>
              <a:t>e</a:t>
            </a:r>
            <a:r>
              <a:rPr sz="1867" spc="-13" dirty="0">
                <a:latin typeface="Calibri"/>
                <a:cs typeface="Calibri"/>
              </a:rPr>
              <a:t>m</a:t>
            </a:r>
            <a:r>
              <a:rPr sz="1867" spc="-7" dirty="0">
                <a:latin typeface="Calibri"/>
                <a:cs typeface="Calibri"/>
              </a:rPr>
              <a:t>ory</a:t>
            </a:r>
            <a:endParaRPr sz="1867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35673" y="6289645"/>
            <a:ext cx="8966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33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3" name="object 7">
            <a:extLst>
              <a:ext uri="{FF2B5EF4-FFF2-40B4-BE49-F238E27FC236}">
                <a16:creationId xmlns:a16="http://schemas.microsoft.com/office/drawing/2014/main" id="{75F44E43-25BB-4E99-8573-DE99B8FC8CC6}"/>
              </a:ext>
            </a:extLst>
          </p:cNvPr>
          <p:cNvGrpSpPr/>
          <p:nvPr/>
        </p:nvGrpSpPr>
        <p:grpSpPr>
          <a:xfrm>
            <a:off x="9215314" y="2216579"/>
            <a:ext cx="1623060" cy="2766060"/>
            <a:chOff x="6617969" y="1493520"/>
            <a:chExt cx="1623060" cy="2766060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831212C4-F9CA-4B7E-A8FE-E23003CBBF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969" y="1493520"/>
              <a:ext cx="1623058" cy="27660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02F4BC32-5C25-4C2B-96D5-E84716D288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7969" y="2702813"/>
              <a:ext cx="1623059" cy="4800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B176A-D781-4BB8-B3D3-0753F343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D64B-62F1-43D1-B59F-B93286855A71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700CEC-517E-453E-B06F-2B9B8E3F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287" y="617783"/>
            <a:ext cx="4247727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Substituting addi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909" y="1723374"/>
            <a:ext cx="10444689" cy="35229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The following two instructions:</a:t>
            </a:r>
            <a:endParaRPr lang="en-US" sz="2600" spc="5" dirty="0">
              <a:latin typeface="Ebrima"/>
              <a:cs typeface="Ebrima"/>
            </a:endParaRPr>
          </a:p>
          <a:p>
            <a:pPr marL="16933">
              <a:spcBef>
                <a:spcPts val="133"/>
              </a:spcBef>
            </a:pPr>
            <a:r>
              <a:rPr lang="en-US" sz="2800" b="1" spc="-5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US" sz="2800" b="1" spc="-5" dirty="0" err="1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2800" b="1" spc="-5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x10,12(x15)</a:t>
            </a:r>
            <a:r>
              <a:rPr lang="en-US" sz="2800" b="1" dirty="0">
                <a:solidFill>
                  <a:schemeClr val="tx1"/>
                </a:solidFill>
                <a:latin typeface="Courier New"/>
                <a:cs typeface="Courier New"/>
              </a:rPr>
              <a:t> #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Temp reg x10</a:t>
            </a:r>
            <a:r>
              <a:rPr lang="en-US" sz="2800" b="1" spc="-8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gets A[3]</a:t>
            </a:r>
            <a:endParaRPr lang="en-US" sz="2800" b="1" spc="-10" dirty="0">
              <a:latin typeface="Courier New"/>
              <a:cs typeface="Courier New"/>
            </a:endParaRPr>
          </a:p>
          <a:p>
            <a:pPr marL="31750">
              <a:spcBef>
                <a:spcPts val="55"/>
              </a:spcBef>
            </a:pPr>
            <a:r>
              <a:rPr lang="en-US" sz="2800" b="1" spc="-5" dirty="0">
                <a:solidFill>
                  <a:schemeClr val="tx1"/>
                </a:solidFill>
                <a:latin typeface="Courier New"/>
                <a:cs typeface="Courier New"/>
              </a:rPr>
              <a:t>	add</a:t>
            </a:r>
            <a:r>
              <a:rPr lang="en-US" sz="2800" b="1" spc="-7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x12,x12,x10  </a:t>
            </a:r>
            <a:r>
              <a:rPr lang="en-US" sz="2800" b="1" dirty="0">
                <a:solidFill>
                  <a:schemeClr val="tx1"/>
                </a:solidFill>
                <a:latin typeface="Courier New"/>
                <a:cs typeface="Courier New"/>
              </a:rPr>
              <a:t>#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reg x12 </a:t>
            </a:r>
            <a:r>
              <a:rPr lang="en-US" sz="2800" b="1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reg</a:t>
            </a:r>
            <a:r>
              <a:rPr lang="en-US" sz="2800" b="1" spc="-9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x12 </a:t>
            </a:r>
            <a:r>
              <a:rPr lang="en-US" sz="2800" b="1" dirty="0">
                <a:solidFill>
                  <a:schemeClr val="tx1"/>
                </a:solidFill>
                <a:latin typeface="Courier New"/>
                <a:cs typeface="Courier New"/>
              </a:rPr>
              <a:t>+</a:t>
            </a:r>
            <a:r>
              <a:rPr lang="en-US" sz="2800" b="1" spc="-8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800" b="1" spc="-10" dirty="0">
                <a:solidFill>
                  <a:schemeClr val="tx1"/>
                </a:solidFill>
                <a:latin typeface="Courier New"/>
                <a:cs typeface="Courier New"/>
              </a:rPr>
              <a:t>A[3]</a:t>
            </a:r>
            <a:endParaRPr lang="en-US" sz="2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lang="en-US" sz="2600" spc="5" dirty="0">
                <a:latin typeface="Ebrima"/>
                <a:cs typeface="Ebrima"/>
              </a:rPr>
              <a:t>Replace </a:t>
            </a:r>
            <a:r>
              <a:rPr lang="en-US" sz="2600" spc="5" dirty="0" err="1">
                <a:latin typeface="Ebrima"/>
                <a:cs typeface="Ebrima"/>
              </a:rPr>
              <a:t>addi</a:t>
            </a:r>
            <a:r>
              <a:rPr lang="en-US" sz="2600" spc="5" dirty="0">
                <a:latin typeface="Ebrima"/>
                <a:cs typeface="Ebrima"/>
              </a:rPr>
              <a:t>:</a:t>
            </a:r>
          </a:p>
          <a:p>
            <a:pPr marL="31750">
              <a:spcBef>
                <a:spcPts val="565"/>
              </a:spcBef>
            </a:pPr>
            <a:r>
              <a:rPr lang="en-US" sz="2800" b="1" spc="-5" dirty="0">
                <a:latin typeface="Courier New"/>
                <a:cs typeface="Courier New"/>
              </a:rPr>
              <a:t>	</a:t>
            </a:r>
            <a:r>
              <a:rPr lang="en-US" sz="2800" b="1" spc="-5" dirty="0" err="1">
                <a:latin typeface="Courier New"/>
                <a:cs typeface="Courier New"/>
              </a:rPr>
              <a:t>addi</a:t>
            </a:r>
            <a:r>
              <a:rPr lang="en-US" sz="2800" b="1" spc="-5" dirty="0">
                <a:latin typeface="Courier New"/>
                <a:cs typeface="Courier New"/>
              </a:rPr>
              <a:t> x12, value # value in A[3]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lang="en-US" sz="2600" spc="5" dirty="0">
                <a:latin typeface="Ebrima"/>
                <a:cs typeface="Ebrima"/>
              </a:rPr>
              <a:t>But involve a load from memory!</a:t>
            </a:r>
          </a:p>
          <a:p>
            <a:pPr marL="228600" marR="6773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lang="en-US" sz="2600" spc="5" dirty="0">
                <a:latin typeface="Ebrima"/>
                <a:cs typeface="Ebrima"/>
              </a:rPr>
              <a:t>Add immediate is so common that it deserves its own instruction!</a:t>
            </a:r>
            <a:endParaRPr sz="2600" spc="5" dirty="0">
              <a:latin typeface="Ebrima"/>
              <a:cs typeface="Ebri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A235-B054-4CEC-B461-3B281D64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6764-B445-4919-8A2B-9E5A75960A9F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E33F3-231B-4624-A247-4B2AFF3B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789" y="1315066"/>
            <a:ext cx="10653041" cy="48931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  <a:defRPr sz="2600" spc="5">
                <a:latin typeface="Ebrima"/>
                <a:cs typeface="Ebrima"/>
              </a:defRPr>
            </a:lvl1pPr>
          </a:lstStyle>
          <a:p>
            <a:r>
              <a:rPr dirty="0"/>
              <a:t>Addition/subtraction</a:t>
            </a:r>
          </a:p>
          <a:p>
            <a:pPr marL="0" indent="0">
              <a:buNone/>
            </a:pPr>
            <a:r>
              <a:rPr lang="en-US" sz="2800" b="1" spc="-5" dirty="0">
                <a:latin typeface="Courier New"/>
                <a:cs typeface="Courier New"/>
              </a:rPr>
              <a:t>	</a:t>
            </a:r>
            <a:r>
              <a:rPr sz="2800" b="1" spc="-5" dirty="0">
                <a:latin typeface="Courier New"/>
                <a:cs typeface="Courier New"/>
              </a:rPr>
              <a:t>add</a:t>
            </a:r>
            <a:r>
              <a:rPr dirty="0"/>
              <a:t> </a:t>
            </a:r>
            <a:r>
              <a:rPr sz="2800" b="1" spc="-5" dirty="0">
                <a:latin typeface="Courier New"/>
                <a:cs typeface="Courier New"/>
              </a:rPr>
              <a:t>rd, rs1, rs2  sub rd, rs1, rs2</a:t>
            </a:r>
          </a:p>
          <a:p>
            <a:r>
              <a:rPr dirty="0"/>
              <a:t>Add immediate</a:t>
            </a:r>
          </a:p>
          <a:p>
            <a:pPr marL="0" indent="0">
              <a:buNone/>
            </a:pPr>
            <a:r>
              <a:rPr lang="en-US" sz="2800" b="1" spc="-5" dirty="0">
                <a:latin typeface="Courier New"/>
                <a:cs typeface="Courier New"/>
              </a:rPr>
              <a:t>	</a:t>
            </a:r>
            <a:r>
              <a:rPr sz="2800" b="1" spc="-5" dirty="0" err="1">
                <a:latin typeface="Courier New"/>
                <a:cs typeface="Courier New"/>
              </a:rPr>
              <a:t>addi</a:t>
            </a:r>
            <a:r>
              <a:rPr sz="2800" b="1" spc="-5" dirty="0">
                <a:latin typeface="Courier New"/>
                <a:cs typeface="Courier New"/>
              </a:rPr>
              <a:t> rd, rs1, imm</a:t>
            </a:r>
          </a:p>
          <a:p>
            <a:r>
              <a:rPr dirty="0"/>
              <a:t>Load/store</a:t>
            </a:r>
            <a:endParaRPr lang="en-US" dirty="0"/>
          </a:p>
          <a:p>
            <a:pPr lvl="1"/>
            <a:r>
              <a:rPr lang="en-US" sz="2800" b="1" spc="-7" dirty="0" err="1">
                <a:latin typeface="Courier New"/>
                <a:cs typeface="Courier New"/>
              </a:rPr>
              <a:t>lw</a:t>
            </a:r>
            <a:r>
              <a:rPr lang="en-US" sz="2800" b="1" spc="-7" dirty="0">
                <a:latin typeface="Courier New"/>
                <a:cs typeface="Courier New"/>
              </a:rPr>
              <a:t> </a:t>
            </a:r>
            <a:r>
              <a:rPr lang="de-DE" sz="2800" b="1" spc="-7" dirty="0">
                <a:latin typeface="Courier New"/>
                <a:cs typeface="Courier New"/>
              </a:rPr>
              <a:t>rd,	rs1, imm </a:t>
            </a:r>
          </a:p>
          <a:p>
            <a:pPr lvl="1"/>
            <a:r>
              <a:rPr lang="en-US" sz="2800" b="1" spc="-7" dirty="0" err="1">
                <a:latin typeface="Courier New"/>
                <a:cs typeface="Courier New"/>
              </a:rPr>
              <a:t>lb</a:t>
            </a:r>
            <a:r>
              <a:rPr lang="en-US" sz="2800" b="1" spc="-7" dirty="0">
                <a:latin typeface="Courier New"/>
                <a:cs typeface="Courier New"/>
              </a:rPr>
              <a:t> </a:t>
            </a:r>
            <a:r>
              <a:rPr lang="de-DE" sz="2800" b="1" spc="-7" dirty="0">
                <a:latin typeface="Courier New"/>
                <a:cs typeface="Courier New"/>
              </a:rPr>
              <a:t>rd,rs1,</a:t>
            </a:r>
            <a:r>
              <a:rPr lang="de-DE" sz="2800" b="1" spc="-127" dirty="0">
                <a:latin typeface="Courier New"/>
                <a:cs typeface="Courier New"/>
              </a:rPr>
              <a:t> </a:t>
            </a:r>
            <a:r>
              <a:rPr lang="de-DE" sz="2800" b="1" spc="-7" dirty="0">
                <a:latin typeface="Courier New"/>
                <a:cs typeface="Courier New"/>
              </a:rPr>
              <a:t>imm</a:t>
            </a:r>
            <a:endParaRPr lang="de-DE" sz="2800" dirty="0">
              <a:latin typeface="Courier New"/>
              <a:cs typeface="Courier New"/>
            </a:endParaRPr>
          </a:p>
          <a:p>
            <a:pPr marL="0" marR="6773" indent="0">
              <a:lnSpc>
                <a:spcPts val="2073"/>
              </a:lnSpc>
              <a:buNone/>
            </a:pPr>
            <a:r>
              <a:rPr lang="en-US" sz="2800" b="1" spc="-7" dirty="0">
                <a:latin typeface="Courier New"/>
                <a:cs typeface="Courier New"/>
              </a:rPr>
              <a:t>	</a:t>
            </a:r>
            <a:r>
              <a:rPr lang="en-US" sz="2800" b="1" spc="-7" dirty="0" err="1">
                <a:latin typeface="Courier New"/>
                <a:cs typeface="Courier New"/>
              </a:rPr>
              <a:t>lbu</a:t>
            </a:r>
            <a:r>
              <a:rPr lang="en-US" sz="2800" b="1" spc="-120" dirty="0">
                <a:latin typeface="Courier New"/>
                <a:cs typeface="Courier New"/>
              </a:rPr>
              <a:t> </a:t>
            </a:r>
            <a:r>
              <a:rPr lang="en-US" sz="2800" b="1" spc="-7" dirty="0" err="1">
                <a:latin typeface="Courier New"/>
                <a:cs typeface="Courier New"/>
              </a:rPr>
              <a:t>rd</a:t>
            </a:r>
            <a:r>
              <a:rPr lang="en-US" sz="2800" b="1" spc="-7" dirty="0">
                <a:latin typeface="Courier New"/>
                <a:cs typeface="Courier New"/>
              </a:rPr>
              <a:t>,</a:t>
            </a:r>
            <a:r>
              <a:rPr lang="de-DE" sz="2800" b="1" spc="-7" dirty="0">
                <a:latin typeface="Courier New"/>
                <a:cs typeface="Courier New"/>
              </a:rPr>
              <a:t>rs1,</a:t>
            </a:r>
            <a:r>
              <a:rPr lang="de-DE" sz="2800" b="1" spc="-127" dirty="0">
                <a:latin typeface="Courier New"/>
                <a:cs typeface="Courier New"/>
              </a:rPr>
              <a:t> </a:t>
            </a:r>
            <a:r>
              <a:rPr lang="de-DE" sz="2800" b="1" spc="-7" dirty="0">
                <a:latin typeface="Courier New"/>
                <a:cs typeface="Courier New"/>
              </a:rPr>
              <a:t>imm</a:t>
            </a:r>
          </a:p>
          <a:p>
            <a:pPr marL="0" marR="6773" indent="0">
              <a:lnSpc>
                <a:spcPts val="2073"/>
              </a:lnSpc>
              <a:buNone/>
            </a:pPr>
            <a:r>
              <a:rPr lang="en-US" sz="2800" b="1" spc="-7" dirty="0">
                <a:latin typeface="Courier New"/>
                <a:cs typeface="Courier New"/>
              </a:rPr>
              <a:t>	</a:t>
            </a:r>
            <a:r>
              <a:rPr lang="en-US" sz="2800" b="1" spc="-7" dirty="0" err="1">
                <a:latin typeface="Courier New"/>
                <a:cs typeface="Courier New"/>
              </a:rPr>
              <a:t>sw</a:t>
            </a:r>
            <a:r>
              <a:rPr lang="en-US" sz="2800" b="1" spc="-7" dirty="0">
                <a:latin typeface="Courier New"/>
                <a:cs typeface="Courier New"/>
              </a:rPr>
              <a:t>	 rs1, rs2,</a:t>
            </a:r>
            <a:r>
              <a:rPr lang="en-US" sz="2800" b="1" spc="-113" dirty="0">
                <a:latin typeface="Courier New"/>
                <a:cs typeface="Courier New"/>
              </a:rPr>
              <a:t> </a:t>
            </a:r>
            <a:r>
              <a:rPr lang="en-US" sz="2800" b="1" spc="-7" dirty="0" err="1">
                <a:latin typeface="Courier New"/>
                <a:cs typeface="Courier New"/>
              </a:rPr>
              <a:t>imm</a:t>
            </a:r>
            <a:r>
              <a:rPr lang="en-US" sz="2800" b="1" spc="-7" dirty="0">
                <a:latin typeface="Courier New"/>
                <a:cs typeface="Courier New"/>
              </a:rPr>
              <a:t>  </a:t>
            </a:r>
          </a:p>
          <a:p>
            <a:pPr marL="0" marR="6773" indent="0">
              <a:lnSpc>
                <a:spcPts val="2073"/>
              </a:lnSpc>
              <a:buNone/>
            </a:pPr>
            <a:r>
              <a:rPr lang="en-US" sz="2800" b="1" spc="-7" dirty="0">
                <a:latin typeface="Courier New"/>
                <a:cs typeface="Courier New"/>
              </a:rPr>
              <a:t>	sb	 rs1, rs2,</a:t>
            </a:r>
            <a:r>
              <a:rPr lang="en-US" sz="2800" b="1" spc="-113" dirty="0">
                <a:latin typeface="Courier New"/>
                <a:cs typeface="Courier New"/>
              </a:rPr>
              <a:t> </a:t>
            </a:r>
            <a:r>
              <a:rPr lang="en-US" sz="2800" b="1" spc="-7" dirty="0" err="1">
                <a:latin typeface="Courier New"/>
                <a:cs typeface="Courier New"/>
              </a:rPr>
              <a:t>imm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4336" y="313307"/>
            <a:ext cx="3086947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RV32 So Far…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29B8-D3C2-492D-BF94-0C41A245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B47E-3FFD-4C62-BB90-A0485000BA0A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885F-9798-480D-9053-F43B8B0C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250" y="1246960"/>
            <a:ext cx="11169143" cy="4364079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Based on computation, do something different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In programming languages: if-statement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RISC-V: if-statement instruction is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tabLst>
                <a:tab pos="425016" algn="l"/>
                <a:tab pos="425863" algn="l"/>
              </a:tabLst>
            </a:pPr>
            <a:r>
              <a:rPr lang="en-US" sz="2800" b="1" spc="-5" dirty="0">
                <a:latin typeface="Courier New"/>
                <a:cs typeface="Courier New"/>
              </a:rPr>
              <a:t>	</a:t>
            </a:r>
            <a:r>
              <a:rPr sz="2800" b="1" spc="-5" dirty="0" err="1">
                <a:latin typeface="Courier New"/>
                <a:cs typeface="Courier New"/>
              </a:rPr>
              <a:t>beq</a:t>
            </a:r>
            <a:r>
              <a:rPr sz="2800" b="1" spc="-5" dirty="0">
                <a:latin typeface="Courier New"/>
                <a:cs typeface="Courier New"/>
              </a:rPr>
              <a:t> reg1,reg2,L1</a:t>
            </a:r>
          </a:p>
          <a:p>
            <a:pPr marL="228600" marR="1845687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398463" algn="l"/>
                <a:tab pos="423863" algn="l"/>
                <a:tab pos="425450" algn="l"/>
              </a:tabLst>
            </a:pPr>
            <a:r>
              <a:rPr sz="2600" spc="5" dirty="0">
                <a:latin typeface="Ebrima"/>
                <a:cs typeface="Ebrima"/>
              </a:rPr>
              <a:t>means: go to statement labeled L1  if (value in reg1) ==</a:t>
            </a:r>
            <a:r>
              <a:rPr lang="en-US" sz="2600" spc="5" dirty="0">
                <a:latin typeface="Ebrima"/>
                <a:cs typeface="Ebrima"/>
              </a:rPr>
              <a:t> </a:t>
            </a:r>
            <a:r>
              <a:rPr sz="2600" spc="5" dirty="0">
                <a:latin typeface="Ebrima"/>
                <a:cs typeface="Ebrima"/>
              </a:rPr>
              <a:t>(value</a:t>
            </a:r>
            <a:r>
              <a:rPr lang="en-US" sz="2600" spc="5" dirty="0">
                <a:latin typeface="Ebrima"/>
                <a:cs typeface="Ebrima"/>
              </a:rPr>
              <a:t> </a:t>
            </a:r>
            <a:r>
              <a:rPr sz="2600" spc="5" dirty="0">
                <a:latin typeface="Ebrima"/>
                <a:cs typeface="Ebrima"/>
              </a:rPr>
              <a:t> in reg2)</a:t>
            </a:r>
            <a:r>
              <a:rPr lang="en-US" sz="2600" spc="5" dirty="0">
                <a:latin typeface="Ebrima"/>
                <a:cs typeface="Ebrima"/>
              </a:rPr>
              <a:t> </a:t>
            </a:r>
            <a:r>
              <a:rPr sz="2600" spc="5" dirty="0">
                <a:latin typeface="Ebrima"/>
                <a:cs typeface="Ebrima"/>
              </a:rPr>
              <a:t>….otherwise, go to next statement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beq stands for branch if equal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Other instruction: bne for branch if not equal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20454"/>
            <a:ext cx="6311053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Computer Decision Making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84F0-0805-4E4E-ABDD-075A6CF7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3895-DA16-4127-860A-E07BEF1AA8F4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691A9-A76C-46BE-A7C5-BC3CF2CC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497" y="271919"/>
            <a:ext cx="4007273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Types of Branches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5497" y="1371223"/>
            <a:ext cx="10914385" cy="39222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Branch – change of control flow</a:t>
            </a:r>
          </a:p>
          <a:p>
            <a:pPr marL="228600" marR="938083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Conditional Branch – change control flow</a:t>
            </a:r>
            <a:r>
              <a:rPr lang="en-US" sz="2600" spc="5" dirty="0">
                <a:latin typeface="Ebrima"/>
                <a:cs typeface="Ebrima"/>
              </a:rPr>
              <a:t> </a:t>
            </a:r>
            <a:r>
              <a:rPr sz="2600" spc="5" dirty="0">
                <a:latin typeface="Ebrima"/>
                <a:cs typeface="Ebrima"/>
              </a:rPr>
              <a:t>depending on outcome of comparison</a:t>
            </a:r>
          </a:p>
          <a:p>
            <a:pPr marL="816166" lvl="1" indent="-341197">
              <a:lnSpc>
                <a:spcPts val="3060"/>
              </a:lnSpc>
              <a:buSzPct val="89473"/>
              <a:buFont typeface="Wingdings"/>
              <a:buChar char=""/>
              <a:tabLst>
                <a:tab pos="816166" algn="l"/>
                <a:tab pos="817013" algn="l"/>
              </a:tabLst>
            </a:pPr>
            <a:r>
              <a:rPr sz="2533" spc="13" dirty="0">
                <a:latin typeface="Calibri"/>
                <a:cs typeface="Calibri"/>
              </a:rPr>
              <a:t>branch </a:t>
            </a:r>
            <a:r>
              <a:rPr sz="2667" i="1" spc="-133" dirty="0">
                <a:latin typeface="Calibri"/>
                <a:cs typeface="Calibri"/>
              </a:rPr>
              <a:t>if </a:t>
            </a:r>
            <a:r>
              <a:rPr sz="2533" spc="33" dirty="0">
                <a:latin typeface="Calibri"/>
                <a:cs typeface="Calibri"/>
              </a:rPr>
              <a:t>equal </a:t>
            </a:r>
            <a:r>
              <a:rPr sz="2533" spc="-73" dirty="0">
                <a:latin typeface="Calibri"/>
                <a:cs typeface="Calibri"/>
              </a:rPr>
              <a:t>(</a:t>
            </a:r>
            <a:r>
              <a:rPr sz="2533" b="1" spc="-73" dirty="0">
                <a:latin typeface="Courier New"/>
                <a:cs typeface="Courier New"/>
              </a:rPr>
              <a:t>beq</a:t>
            </a:r>
            <a:r>
              <a:rPr sz="2533" spc="-73" dirty="0">
                <a:latin typeface="Calibri"/>
                <a:cs typeface="Calibri"/>
              </a:rPr>
              <a:t>) </a:t>
            </a:r>
            <a:r>
              <a:rPr sz="2533" spc="-67" dirty="0">
                <a:latin typeface="Calibri"/>
                <a:cs typeface="Calibri"/>
              </a:rPr>
              <a:t>or </a:t>
            </a:r>
            <a:r>
              <a:rPr sz="2533" spc="13" dirty="0">
                <a:latin typeface="Calibri"/>
                <a:cs typeface="Calibri"/>
              </a:rPr>
              <a:t>branch </a:t>
            </a:r>
            <a:r>
              <a:rPr sz="2667" i="1" spc="-133" dirty="0">
                <a:latin typeface="Calibri"/>
                <a:cs typeface="Calibri"/>
              </a:rPr>
              <a:t>if </a:t>
            </a:r>
            <a:r>
              <a:rPr sz="2667" i="1" spc="-120" dirty="0">
                <a:latin typeface="Calibri"/>
                <a:cs typeface="Calibri"/>
              </a:rPr>
              <a:t>not </a:t>
            </a:r>
            <a:r>
              <a:rPr sz="2533" spc="33" dirty="0">
                <a:latin typeface="Calibri"/>
                <a:cs typeface="Calibri"/>
              </a:rPr>
              <a:t>equal</a:t>
            </a:r>
            <a:r>
              <a:rPr sz="2533" spc="-173" dirty="0">
                <a:latin typeface="Calibri"/>
                <a:cs typeface="Calibri"/>
              </a:rPr>
              <a:t> </a:t>
            </a:r>
            <a:r>
              <a:rPr sz="2533" spc="-73" dirty="0">
                <a:latin typeface="Calibri"/>
                <a:cs typeface="Calibri"/>
              </a:rPr>
              <a:t>(</a:t>
            </a:r>
            <a:r>
              <a:rPr sz="2533" b="1" spc="-73" dirty="0">
                <a:latin typeface="Courier New"/>
                <a:cs typeface="Courier New"/>
              </a:rPr>
              <a:t>bne</a:t>
            </a:r>
            <a:r>
              <a:rPr sz="2533" spc="-73" dirty="0">
                <a:latin typeface="Calibri"/>
                <a:cs typeface="Calibri"/>
              </a:rPr>
              <a:t>)</a:t>
            </a:r>
            <a:endParaRPr sz="2533" dirty="0">
              <a:latin typeface="Calibri"/>
              <a:cs typeface="Calibri"/>
            </a:endParaRPr>
          </a:p>
          <a:p>
            <a:pPr marL="816166" marR="6773" lvl="1" indent="-340351">
              <a:lnSpc>
                <a:spcPts val="2427"/>
              </a:lnSpc>
              <a:spcBef>
                <a:spcPts val="573"/>
              </a:spcBef>
              <a:buSzPct val="89473"/>
              <a:buFont typeface="Wingdings"/>
              <a:buChar char=""/>
              <a:tabLst>
                <a:tab pos="816166" algn="l"/>
                <a:tab pos="817013" algn="l"/>
              </a:tabLst>
            </a:pPr>
            <a:r>
              <a:rPr sz="2533" spc="20" dirty="0">
                <a:latin typeface="Calibri"/>
                <a:cs typeface="Calibri"/>
              </a:rPr>
              <a:t>Also </a:t>
            </a:r>
            <a:r>
              <a:rPr sz="2533" spc="13" dirty="0">
                <a:latin typeface="Calibri"/>
                <a:cs typeface="Calibri"/>
              </a:rPr>
              <a:t>branch </a:t>
            </a:r>
            <a:r>
              <a:rPr sz="2533" spc="-100" dirty="0">
                <a:latin typeface="Calibri"/>
                <a:cs typeface="Calibri"/>
              </a:rPr>
              <a:t>if </a:t>
            </a:r>
            <a:r>
              <a:rPr sz="2533" spc="53" dirty="0">
                <a:latin typeface="Calibri"/>
                <a:cs typeface="Calibri"/>
              </a:rPr>
              <a:t>less </a:t>
            </a:r>
            <a:r>
              <a:rPr sz="2533" spc="-13" dirty="0">
                <a:latin typeface="Calibri"/>
                <a:cs typeface="Calibri"/>
              </a:rPr>
              <a:t>than </a:t>
            </a:r>
            <a:r>
              <a:rPr sz="2533" spc="-73" dirty="0">
                <a:latin typeface="Calibri"/>
                <a:cs typeface="Calibri"/>
              </a:rPr>
              <a:t>(</a:t>
            </a:r>
            <a:r>
              <a:rPr sz="2533" b="1" spc="-73" dirty="0">
                <a:latin typeface="Courier New"/>
                <a:cs typeface="Courier New"/>
              </a:rPr>
              <a:t>blt</a:t>
            </a:r>
            <a:r>
              <a:rPr sz="2533" spc="-73" dirty="0">
                <a:latin typeface="Calibri"/>
                <a:cs typeface="Calibri"/>
              </a:rPr>
              <a:t>) </a:t>
            </a:r>
            <a:r>
              <a:rPr sz="2533" spc="53" dirty="0">
                <a:latin typeface="Calibri"/>
                <a:cs typeface="Calibri"/>
              </a:rPr>
              <a:t>and </a:t>
            </a:r>
            <a:r>
              <a:rPr sz="2533" spc="13" dirty="0">
                <a:latin typeface="Calibri"/>
                <a:cs typeface="Calibri"/>
              </a:rPr>
              <a:t>branch </a:t>
            </a:r>
            <a:r>
              <a:rPr sz="2533" spc="-100" dirty="0">
                <a:latin typeface="Calibri"/>
                <a:cs typeface="Calibri"/>
              </a:rPr>
              <a:t>if </a:t>
            </a:r>
            <a:r>
              <a:rPr sz="2533" spc="7" dirty="0">
                <a:latin typeface="Calibri"/>
                <a:cs typeface="Calibri"/>
              </a:rPr>
              <a:t>greater  </a:t>
            </a:r>
            <a:r>
              <a:rPr sz="2533" spc="-13" dirty="0">
                <a:latin typeface="Calibri"/>
                <a:cs typeface="Calibri"/>
              </a:rPr>
              <a:t>than </a:t>
            </a:r>
            <a:r>
              <a:rPr sz="2533" spc="-67" dirty="0">
                <a:latin typeface="Calibri"/>
                <a:cs typeface="Calibri"/>
              </a:rPr>
              <a:t>or </a:t>
            </a:r>
            <a:r>
              <a:rPr sz="2533" spc="33" dirty="0">
                <a:latin typeface="Calibri"/>
                <a:cs typeface="Calibri"/>
              </a:rPr>
              <a:t>equal</a:t>
            </a:r>
            <a:r>
              <a:rPr sz="2533" spc="27" dirty="0">
                <a:latin typeface="Calibri"/>
                <a:cs typeface="Calibri"/>
              </a:rPr>
              <a:t> </a:t>
            </a:r>
            <a:r>
              <a:rPr sz="2533" spc="-73" dirty="0">
                <a:latin typeface="Calibri"/>
                <a:cs typeface="Calibri"/>
              </a:rPr>
              <a:t>(</a:t>
            </a:r>
            <a:r>
              <a:rPr sz="2533" b="1" spc="-73" dirty="0">
                <a:latin typeface="Courier New"/>
                <a:cs typeface="Courier New"/>
              </a:rPr>
              <a:t>bge</a:t>
            </a:r>
            <a:r>
              <a:rPr sz="2533" spc="-73" dirty="0">
                <a:latin typeface="Calibri"/>
                <a:cs typeface="Calibri"/>
              </a:rPr>
              <a:t>)</a:t>
            </a:r>
            <a:endParaRPr sz="2533" dirty="0">
              <a:latin typeface="Calibri"/>
              <a:cs typeface="Calibri"/>
            </a:endParaRPr>
          </a:p>
          <a:p>
            <a:pPr marL="816166" lvl="1" indent="-341197">
              <a:spcBef>
                <a:spcPts val="27"/>
              </a:spcBef>
              <a:buSzPct val="89473"/>
              <a:buFont typeface="Wingdings"/>
              <a:buChar char=""/>
              <a:tabLst>
                <a:tab pos="816166" algn="l"/>
                <a:tab pos="817013" algn="l"/>
              </a:tabLst>
            </a:pPr>
            <a:r>
              <a:rPr sz="2533" spc="13" dirty="0">
                <a:latin typeface="Calibri"/>
                <a:cs typeface="Calibri"/>
              </a:rPr>
              <a:t>And </a:t>
            </a:r>
            <a:r>
              <a:rPr sz="2533" spc="40" dirty="0">
                <a:latin typeface="Calibri"/>
                <a:cs typeface="Calibri"/>
              </a:rPr>
              <a:t>unsigned </a:t>
            </a:r>
            <a:r>
              <a:rPr sz="2533" spc="7" dirty="0">
                <a:latin typeface="Calibri"/>
                <a:cs typeface="Calibri"/>
              </a:rPr>
              <a:t>versions </a:t>
            </a:r>
            <a:r>
              <a:rPr sz="2533" spc="-33" dirty="0">
                <a:latin typeface="Calibri"/>
                <a:cs typeface="Calibri"/>
              </a:rPr>
              <a:t>(</a:t>
            </a:r>
            <a:r>
              <a:rPr sz="2533" b="1" spc="-33" dirty="0">
                <a:latin typeface="Courier New"/>
                <a:cs typeface="Courier New"/>
              </a:rPr>
              <a:t>bltu</a:t>
            </a:r>
            <a:r>
              <a:rPr sz="2533" spc="-33" dirty="0">
                <a:latin typeface="Calibri"/>
                <a:cs typeface="Calibri"/>
              </a:rPr>
              <a:t>,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b="1" spc="-47" dirty="0" err="1">
                <a:latin typeface="Courier New"/>
                <a:cs typeface="Courier New"/>
              </a:rPr>
              <a:t>bgeu</a:t>
            </a:r>
            <a:r>
              <a:rPr sz="2533" spc="-47" dirty="0">
                <a:latin typeface="Calibri"/>
                <a:cs typeface="Calibri"/>
              </a:rPr>
              <a:t>)</a:t>
            </a:r>
            <a:endParaRPr sz="3000" dirty="0">
              <a:latin typeface="Calibri"/>
              <a:cs typeface="Calibri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Unconditional Branch – always branch</a:t>
            </a:r>
          </a:p>
          <a:p>
            <a:pPr marL="816166" lvl="1" indent="-341197">
              <a:lnSpc>
                <a:spcPts val="2800"/>
              </a:lnSpc>
              <a:buSzPct val="89473"/>
              <a:buFont typeface="Wingdings"/>
              <a:buChar char=""/>
              <a:tabLst>
                <a:tab pos="816166" algn="l"/>
                <a:tab pos="817013" algn="l"/>
              </a:tabLst>
            </a:pPr>
            <a:r>
              <a:rPr sz="2533" spc="107" dirty="0">
                <a:latin typeface="Calibri"/>
                <a:cs typeface="Calibri"/>
              </a:rPr>
              <a:t>a </a:t>
            </a:r>
            <a:r>
              <a:rPr sz="2533" spc="-20" dirty="0">
                <a:latin typeface="Calibri"/>
                <a:cs typeface="Calibri"/>
              </a:rPr>
              <a:t>RISC-V </a:t>
            </a:r>
            <a:r>
              <a:rPr sz="2533" spc="-27" dirty="0">
                <a:latin typeface="Calibri"/>
                <a:cs typeface="Calibri"/>
              </a:rPr>
              <a:t>instruction </a:t>
            </a:r>
            <a:r>
              <a:rPr sz="2533" spc="-80" dirty="0">
                <a:latin typeface="Calibri"/>
                <a:cs typeface="Calibri"/>
              </a:rPr>
              <a:t>for </a:t>
            </a:r>
            <a:r>
              <a:rPr sz="2533" spc="-40" dirty="0">
                <a:latin typeface="Calibri"/>
                <a:cs typeface="Calibri"/>
              </a:rPr>
              <a:t>this</a:t>
            </a:r>
            <a:r>
              <a:rPr sz="2667" i="1" spc="-40" dirty="0">
                <a:latin typeface="Calibri"/>
                <a:cs typeface="Calibri"/>
              </a:rPr>
              <a:t>: </a:t>
            </a:r>
            <a:r>
              <a:rPr sz="2667" i="1" spc="-60" dirty="0">
                <a:latin typeface="Calibri"/>
                <a:cs typeface="Calibri"/>
              </a:rPr>
              <a:t>jump </a:t>
            </a:r>
            <a:r>
              <a:rPr sz="2533" spc="-80" dirty="0">
                <a:latin typeface="Calibri"/>
                <a:cs typeface="Calibri"/>
              </a:rPr>
              <a:t>(</a:t>
            </a:r>
            <a:r>
              <a:rPr sz="2533" b="1" spc="-80" dirty="0">
                <a:latin typeface="Courier New"/>
                <a:cs typeface="Courier New"/>
              </a:rPr>
              <a:t>j</a:t>
            </a:r>
            <a:r>
              <a:rPr sz="2533" spc="-80" dirty="0">
                <a:latin typeface="Calibri"/>
                <a:cs typeface="Calibri"/>
              </a:rPr>
              <a:t>), </a:t>
            </a:r>
            <a:r>
              <a:rPr sz="2533" spc="113" dirty="0">
                <a:latin typeface="Calibri"/>
                <a:cs typeface="Calibri"/>
              </a:rPr>
              <a:t>as</a:t>
            </a:r>
            <a:r>
              <a:rPr sz="2533" spc="-167" dirty="0">
                <a:latin typeface="Calibri"/>
                <a:cs typeface="Calibri"/>
              </a:rPr>
              <a:t> </a:t>
            </a:r>
            <a:r>
              <a:rPr sz="2533" spc="-47" dirty="0">
                <a:latin typeface="Calibri"/>
                <a:cs typeface="Calibri"/>
              </a:rPr>
              <a:t>in</a:t>
            </a:r>
            <a:endParaRPr sz="2533" dirty="0">
              <a:latin typeface="Calibri"/>
              <a:cs typeface="Calibri"/>
            </a:endParaRPr>
          </a:p>
          <a:p>
            <a:pPr marL="816166">
              <a:lnSpc>
                <a:spcPts val="2700"/>
              </a:lnSpc>
            </a:pPr>
            <a:r>
              <a:rPr sz="2533" b="1" dirty="0">
                <a:latin typeface="Courier New"/>
                <a:cs typeface="Courier New"/>
              </a:rPr>
              <a:t>j</a:t>
            </a:r>
            <a:r>
              <a:rPr sz="2533" b="1" spc="-13" dirty="0">
                <a:latin typeface="Courier New"/>
                <a:cs typeface="Courier New"/>
              </a:rPr>
              <a:t> label</a:t>
            </a:r>
            <a:endParaRPr sz="2533" dirty="0">
              <a:latin typeface="Courier New"/>
              <a:cs typeface="Courier New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C3680-D0FA-4740-8EC6-209E8C4E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309E-2C02-4653-843B-B11C852B935F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4BCFE-38C9-416C-9D73-090F50A0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405" y="1000544"/>
            <a:ext cx="7903633" cy="4226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Assuming translations below, compile if 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4917" y="1524180"/>
            <a:ext cx="1441873" cy="120716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3200" dirty="0">
                <a:latin typeface="Calibri"/>
                <a:cs typeface="Calibri"/>
              </a:rPr>
              <a:t>f →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x10</a:t>
            </a:r>
            <a:endParaRPr sz="3200" dirty="0">
              <a:latin typeface="Courier New"/>
              <a:cs typeface="Courier New"/>
            </a:endParaRPr>
          </a:p>
          <a:p>
            <a:pPr marL="16933">
              <a:spcBef>
                <a:spcPts val="800"/>
              </a:spcBef>
            </a:pPr>
            <a:r>
              <a:rPr sz="3200" dirty="0">
                <a:latin typeface="Calibri"/>
                <a:cs typeface="Calibri"/>
              </a:rPr>
              <a:t>i →</a:t>
            </a:r>
            <a:r>
              <a:rPr sz="3200" spc="-152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x13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1493" y="1485950"/>
            <a:ext cx="4150360" cy="120716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  <a:tabLst>
                <a:tab pos="2636453" algn="l"/>
              </a:tabLst>
            </a:pPr>
            <a:r>
              <a:rPr sz="320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→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x11	</a:t>
            </a:r>
            <a:r>
              <a:rPr sz="3200" dirty="0">
                <a:latin typeface="Calibri"/>
                <a:cs typeface="Calibri"/>
              </a:rPr>
              <a:t>h →</a:t>
            </a:r>
            <a:r>
              <a:rPr sz="3200" spc="-133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x12</a:t>
            </a:r>
            <a:endParaRPr sz="3200" dirty="0">
              <a:latin typeface="Courier New"/>
              <a:cs typeface="Courier New"/>
            </a:endParaRPr>
          </a:p>
          <a:p>
            <a:pPr marL="16933">
              <a:spcBef>
                <a:spcPts val="800"/>
              </a:spcBef>
            </a:pPr>
            <a:r>
              <a:rPr sz="3200" dirty="0">
                <a:latin typeface="Calibri"/>
                <a:cs typeface="Calibri"/>
              </a:rPr>
              <a:t>j →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x14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5513" y="3015531"/>
            <a:ext cx="2685627" cy="11014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lnSpc>
                <a:spcPct val="122700"/>
              </a:lnSpc>
              <a:spcBef>
                <a:spcPts val="133"/>
              </a:spcBef>
            </a:pPr>
            <a:r>
              <a:rPr sz="2933" b="1" dirty="0">
                <a:latin typeface="Courier New"/>
                <a:cs typeface="Courier New"/>
              </a:rPr>
              <a:t>if (i </a:t>
            </a:r>
            <a:r>
              <a:rPr sz="2933" b="1" spc="-7" dirty="0">
                <a:latin typeface="Courier New"/>
                <a:cs typeface="Courier New"/>
              </a:rPr>
              <a:t>== </a:t>
            </a:r>
            <a:r>
              <a:rPr sz="2933" b="1" dirty="0">
                <a:latin typeface="Courier New"/>
                <a:cs typeface="Courier New"/>
              </a:rPr>
              <a:t>j)  f = g +</a:t>
            </a:r>
            <a:r>
              <a:rPr sz="2933" b="1" spc="-113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h;</a:t>
            </a:r>
            <a:endParaRPr sz="2933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3738" y="2964511"/>
            <a:ext cx="3621193" cy="16694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sz="2933" b="1" dirty="0">
                <a:latin typeface="Courier New"/>
                <a:cs typeface="Courier New"/>
              </a:rPr>
              <a:t>bne</a:t>
            </a:r>
            <a:r>
              <a:rPr sz="2933" b="1" spc="-120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x13,x14,Exit  add</a:t>
            </a:r>
            <a:r>
              <a:rPr sz="2933" b="1" spc="-67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x10,x11,x12</a:t>
            </a:r>
            <a:endParaRPr lang="en-US" sz="2933" b="1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lang="en-US" sz="2933" b="1" dirty="0">
                <a:latin typeface="Courier New"/>
                <a:cs typeface="Courier New"/>
              </a:rPr>
              <a:t>Exit: </a:t>
            </a:r>
            <a:endParaRPr sz="2933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8405" y="4586150"/>
            <a:ext cx="6620087" cy="533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May need to negate branch condition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120454"/>
            <a:ext cx="4778587" cy="672899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4267" spc="20" dirty="0"/>
              <a:t>Example </a:t>
            </a:r>
            <a:r>
              <a:rPr sz="4267" i="1" spc="107" dirty="0">
                <a:latin typeface="Calibri"/>
                <a:cs typeface="Calibri"/>
              </a:rPr>
              <a:t>if</a:t>
            </a:r>
            <a:r>
              <a:rPr sz="4267" i="1" spc="-320" dirty="0">
                <a:latin typeface="Calibri"/>
                <a:cs typeface="Calibri"/>
              </a:rPr>
              <a:t> </a:t>
            </a:r>
            <a:r>
              <a:rPr sz="4267" dirty="0"/>
              <a:t>Statement</a:t>
            </a:r>
            <a:endParaRPr sz="4267" dirty="0">
              <a:latin typeface="Calibri"/>
              <a:cs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F0DAFA-0016-4F7E-A6E8-412F3A3C2D83}"/>
              </a:ext>
            </a:extLst>
          </p:cNvPr>
          <p:cNvSpPr/>
          <p:nvPr/>
        </p:nvSpPr>
        <p:spPr>
          <a:xfrm>
            <a:off x="4555171" y="3326621"/>
            <a:ext cx="1284647" cy="398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17E89D8-D544-433A-A84B-3F0DF165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C1D7-3527-4C36-AE2E-C311CD532E3F}" type="datetime1">
              <a:rPr lang="en-US" smtClean="0"/>
              <a:t>3/9/2021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B270364-CF8E-410D-A278-62730DAB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003" y="1015046"/>
            <a:ext cx="6626860" cy="4226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Assuming translations below, compile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5750" y="1437705"/>
            <a:ext cx="1441873" cy="120716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3200" dirty="0">
                <a:latin typeface="Calibri"/>
                <a:cs typeface="Calibri"/>
              </a:rPr>
              <a:t>f →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x10</a:t>
            </a:r>
            <a:endParaRPr sz="3200" dirty="0">
              <a:latin typeface="Courier New"/>
              <a:cs typeface="Courier New"/>
            </a:endParaRPr>
          </a:p>
          <a:p>
            <a:pPr marL="16933">
              <a:spcBef>
                <a:spcPts val="800"/>
              </a:spcBef>
            </a:pPr>
            <a:r>
              <a:rPr sz="3200" dirty="0">
                <a:latin typeface="Calibri"/>
                <a:cs typeface="Calibri"/>
              </a:rPr>
              <a:t>i →</a:t>
            </a:r>
            <a:r>
              <a:rPr sz="3200" spc="-152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x13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4536" y="1404462"/>
            <a:ext cx="4150360" cy="120716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  <a:tabLst>
                <a:tab pos="2636453" algn="l"/>
              </a:tabLst>
            </a:pPr>
            <a:r>
              <a:rPr sz="320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→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x11	</a:t>
            </a:r>
            <a:r>
              <a:rPr sz="3200" dirty="0">
                <a:latin typeface="Calibri"/>
                <a:cs typeface="Calibri"/>
              </a:rPr>
              <a:t>h →</a:t>
            </a:r>
            <a:r>
              <a:rPr sz="3200" spc="-133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x12</a:t>
            </a:r>
            <a:endParaRPr sz="3200" dirty="0">
              <a:latin typeface="Courier New"/>
              <a:cs typeface="Courier New"/>
            </a:endParaRPr>
          </a:p>
          <a:p>
            <a:pPr marL="16933">
              <a:spcBef>
                <a:spcPts val="800"/>
              </a:spcBef>
            </a:pPr>
            <a:r>
              <a:rPr sz="3200" dirty="0">
                <a:latin typeface="Calibri"/>
                <a:cs typeface="Calibri"/>
              </a:rPr>
              <a:t>j →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x14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9636" y="3001046"/>
            <a:ext cx="2685627" cy="22352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lnSpc>
                <a:spcPct val="122700"/>
              </a:lnSpc>
              <a:spcBef>
                <a:spcPts val="133"/>
              </a:spcBef>
            </a:pPr>
            <a:r>
              <a:rPr sz="2933" b="1" dirty="0">
                <a:latin typeface="Courier New"/>
                <a:cs typeface="Courier New"/>
              </a:rPr>
              <a:t>if (i </a:t>
            </a:r>
            <a:r>
              <a:rPr sz="2933" b="1" spc="-7" dirty="0">
                <a:latin typeface="Courier New"/>
                <a:cs typeface="Courier New"/>
              </a:rPr>
              <a:t>== </a:t>
            </a:r>
            <a:r>
              <a:rPr sz="2933" b="1" dirty="0">
                <a:latin typeface="Courier New"/>
                <a:cs typeface="Courier New"/>
              </a:rPr>
              <a:t>j)  f = g +</a:t>
            </a:r>
            <a:r>
              <a:rPr sz="2933" b="1" spc="-113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h;</a:t>
            </a:r>
            <a:endParaRPr sz="2933" dirty="0">
              <a:latin typeface="Courier New"/>
              <a:cs typeface="Courier New"/>
            </a:endParaRPr>
          </a:p>
          <a:p>
            <a:pPr marL="16933">
              <a:spcBef>
                <a:spcPts val="793"/>
              </a:spcBef>
            </a:pPr>
            <a:r>
              <a:rPr lang="en-US" sz="2933" b="1" dirty="0">
                <a:latin typeface="Courier New"/>
                <a:cs typeface="Courier New"/>
              </a:rPr>
              <a:t>E</a:t>
            </a:r>
            <a:r>
              <a:rPr sz="2933" b="1" dirty="0">
                <a:latin typeface="Courier New"/>
                <a:cs typeface="Courier New"/>
              </a:rPr>
              <a:t>lse</a:t>
            </a:r>
            <a:endParaRPr lang="en-US" sz="2933" b="1" dirty="0">
              <a:latin typeface="Courier New"/>
              <a:cs typeface="Courier New"/>
            </a:endParaRPr>
          </a:p>
          <a:p>
            <a:pPr marL="16933">
              <a:spcBef>
                <a:spcPts val="793"/>
              </a:spcBef>
            </a:pPr>
            <a:r>
              <a:rPr lang="en-US" sz="2933" b="1" dirty="0">
                <a:latin typeface="Courier New"/>
                <a:cs typeface="Courier New"/>
              </a:rPr>
              <a:t>f = g – h;</a:t>
            </a:r>
            <a:endParaRPr sz="2933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33232" y="2846743"/>
            <a:ext cx="4975455" cy="33581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sz="2933" b="1" spc="-7" dirty="0">
                <a:latin typeface="Courier New"/>
                <a:cs typeface="Courier New"/>
              </a:rPr>
              <a:t>bne</a:t>
            </a:r>
            <a:r>
              <a:rPr sz="2933" b="1" spc="-100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x13,x14,Else  </a:t>
            </a:r>
            <a:endParaRPr lang="en-US" sz="2933" b="1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sz="2933" b="1" spc="-7" dirty="0">
                <a:latin typeface="Courier New"/>
                <a:cs typeface="Courier New"/>
              </a:rPr>
              <a:t>add x10,x11,x12  </a:t>
            </a:r>
            <a:endParaRPr lang="en-US" sz="2933" b="1" spc="-7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sz="2933" b="1" dirty="0">
                <a:latin typeface="Courier New"/>
                <a:cs typeface="Courier New"/>
              </a:rPr>
              <a:t>j</a:t>
            </a:r>
            <a:r>
              <a:rPr sz="2933" b="1" spc="-13" dirty="0">
                <a:latin typeface="Courier New"/>
                <a:cs typeface="Courier New"/>
              </a:rPr>
              <a:t> </a:t>
            </a:r>
            <a:r>
              <a:rPr sz="2933" b="1" dirty="0">
                <a:latin typeface="Courier New"/>
                <a:cs typeface="Courier New"/>
              </a:rPr>
              <a:t>Exit</a:t>
            </a:r>
            <a:endParaRPr lang="en-US" sz="2933" b="1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lang="da-DK" sz="2933" b="1" dirty="0">
                <a:latin typeface="Courier New"/>
                <a:cs typeface="Courier New"/>
              </a:rPr>
              <a:t>Else:sub</a:t>
            </a:r>
            <a:r>
              <a:rPr lang="da-DK" sz="2933" b="1" spc="-80" dirty="0">
                <a:latin typeface="Courier New"/>
                <a:cs typeface="Courier New"/>
              </a:rPr>
              <a:t> </a:t>
            </a:r>
            <a:r>
              <a:rPr lang="da-DK" sz="2933" b="1" dirty="0">
                <a:latin typeface="Courier New"/>
                <a:cs typeface="Courier New"/>
              </a:rPr>
              <a:t>x10,x11,x12</a:t>
            </a:r>
            <a:endParaRPr lang="da-DK" sz="2933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r>
              <a:rPr lang="da-DK" sz="2933" b="1" dirty="0">
                <a:latin typeface="Courier New"/>
                <a:cs typeface="Courier New"/>
              </a:rPr>
              <a:t>Exit:</a:t>
            </a:r>
            <a:endParaRPr lang="da-DK" sz="2933" dirty="0">
              <a:latin typeface="Courier New"/>
              <a:cs typeface="Courier New"/>
            </a:endParaRPr>
          </a:p>
          <a:p>
            <a:pPr marL="16933" marR="6773">
              <a:lnSpc>
                <a:spcPct val="122700"/>
              </a:lnSpc>
              <a:spcBef>
                <a:spcPts val="133"/>
              </a:spcBef>
            </a:pPr>
            <a:endParaRPr sz="2933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30" y="120454"/>
            <a:ext cx="5770033" cy="672899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4267" spc="20" dirty="0"/>
              <a:t>Example </a:t>
            </a:r>
            <a:r>
              <a:rPr sz="4267" i="1" spc="-7" dirty="0">
                <a:latin typeface="Calibri"/>
                <a:cs typeface="Calibri"/>
              </a:rPr>
              <a:t>if-else</a:t>
            </a:r>
            <a:r>
              <a:rPr sz="4267" i="1" spc="-300" dirty="0">
                <a:latin typeface="Calibri"/>
                <a:cs typeface="Calibri"/>
              </a:rPr>
              <a:t> </a:t>
            </a:r>
            <a:r>
              <a:rPr sz="4267" dirty="0"/>
              <a:t>Statement</a:t>
            </a:r>
            <a:endParaRPr sz="4267">
              <a:latin typeface="Calibri"/>
              <a:cs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0BA66BE-D0C7-4A00-A873-26812AFC32F1}"/>
              </a:ext>
            </a:extLst>
          </p:cNvPr>
          <p:cNvSpPr/>
          <p:nvPr/>
        </p:nvSpPr>
        <p:spPr>
          <a:xfrm>
            <a:off x="3797845" y="3938091"/>
            <a:ext cx="1660506" cy="471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9B984-0BF2-4BB5-AE98-EA45DAA2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4240-AFC6-4BD2-8A45-4DA8C55329E5}" type="datetime1">
              <a:rPr lang="en-US" smtClean="0"/>
              <a:t>3/9/2021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7870EE-6723-4621-86FF-3614EE17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837" y="796347"/>
            <a:ext cx="11115804" cy="546647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General programs need to test &lt; and &gt; as well.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RISC-V magnitude-compare branches:</a:t>
            </a:r>
          </a:p>
          <a:p>
            <a:pPr marL="1153978">
              <a:spcBef>
                <a:spcPts val="147"/>
              </a:spcBef>
            </a:pPr>
            <a:r>
              <a:rPr sz="2667" dirty="0">
                <a:latin typeface="Calibri"/>
                <a:cs typeface="Calibri"/>
              </a:rPr>
              <a:t>“Branch </a:t>
            </a:r>
            <a:r>
              <a:rPr sz="2667" spc="-7" dirty="0">
                <a:latin typeface="Calibri"/>
                <a:cs typeface="Calibri"/>
              </a:rPr>
              <a:t>on Less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Than”</a:t>
            </a:r>
            <a:endParaRPr sz="2667" dirty="0">
              <a:latin typeface="Calibri"/>
              <a:cs typeface="Calibri"/>
            </a:endParaRPr>
          </a:p>
          <a:p>
            <a:pPr marL="1153978">
              <a:spcBef>
                <a:spcPts val="552"/>
              </a:spcBef>
              <a:tabLst>
                <a:tab pos="2644074" algn="l"/>
              </a:tabLst>
            </a:pPr>
            <a:r>
              <a:rPr sz="2400" spc="-20" dirty="0">
                <a:latin typeface="Calibri"/>
                <a:cs typeface="Calibri"/>
              </a:rPr>
              <a:t>Syntax:	</a:t>
            </a:r>
            <a:r>
              <a:rPr sz="2400" b="1" spc="-7" dirty="0">
                <a:latin typeface="Courier New"/>
                <a:cs typeface="Courier New"/>
              </a:rPr>
              <a:t>blt </a:t>
            </a:r>
            <a:r>
              <a:rPr sz="2400" b="1" spc="-13" dirty="0">
                <a:latin typeface="Courier New"/>
                <a:cs typeface="Courier New"/>
              </a:rPr>
              <a:t>reg1,reg2,</a:t>
            </a:r>
            <a:r>
              <a:rPr sz="2400" b="1" spc="-73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Label</a:t>
            </a:r>
            <a:endParaRPr sz="2400" dirty="0">
              <a:latin typeface="Courier New"/>
              <a:cs typeface="Courier New"/>
            </a:endParaRPr>
          </a:p>
          <a:p>
            <a:pPr marL="1153978">
              <a:spcBef>
                <a:spcPts val="660"/>
              </a:spcBef>
            </a:pPr>
            <a:r>
              <a:rPr sz="2400" spc="-7" dirty="0">
                <a:latin typeface="Calibri"/>
                <a:cs typeface="Calibri"/>
              </a:rPr>
              <a:t>Meaning: </a:t>
            </a:r>
            <a:r>
              <a:rPr sz="2400" b="1" spc="-7" dirty="0">
                <a:latin typeface="Courier New"/>
                <a:cs typeface="Courier New"/>
              </a:rPr>
              <a:t>if (reg1 </a:t>
            </a:r>
            <a:r>
              <a:rPr sz="2400" b="1" dirty="0">
                <a:latin typeface="Courier New"/>
                <a:cs typeface="Courier New"/>
              </a:rPr>
              <a:t>&lt; </a:t>
            </a:r>
            <a:r>
              <a:rPr sz="2400" b="1" spc="-7" dirty="0">
                <a:latin typeface="Courier New"/>
                <a:cs typeface="Courier New"/>
              </a:rPr>
              <a:t>reg2) goto</a:t>
            </a:r>
            <a:r>
              <a:rPr sz="2400" b="1" spc="-272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Label;</a:t>
            </a:r>
            <a:endParaRPr sz="2400" dirty="0">
              <a:latin typeface="Courier New"/>
              <a:cs typeface="Courier New"/>
            </a:endParaRPr>
          </a:p>
          <a:p>
            <a:pPr marL="1153978">
              <a:spcBef>
                <a:spcPts val="880"/>
              </a:spcBef>
            </a:pPr>
            <a:r>
              <a:rPr sz="2667" spc="-13" dirty="0">
                <a:latin typeface="Calibri"/>
                <a:cs typeface="Calibri"/>
              </a:rPr>
              <a:t>“Branch </a:t>
            </a:r>
            <a:r>
              <a:rPr sz="2667" spc="-7" dirty="0">
                <a:latin typeface="Calibri"/>
                <a:cs typeface="Calibri"/>
              </a:rPr>
              <a:t>on Less Than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Unsigned”</a:t>
            </a:r>
            <a:endParaRPr sz="2667" dirty="0">
              <a:latin typeface="Calibri"/>
              <a:cs typeface="Calibri"/>
            </a:endParaRPr>
          </a:p>
          <a:p>
            <a:pPr marL="1153978">
              <a:spcBef>
                <a:spcPts val="587"/>
              </a:spcBef>
              <a:tabLst>
                <a:tab pos="2600048" algn="l"/>
              </a:tabLst>
            </a:pPr>
            <a:r>
              <a:rPr sz="2400" spc="-20" dirty="0">
                <a:latin typeface="Calibri"/>
                <a:cs typeface="Calibri"/>
              </a:rPr>
              <a:t>Syntax:	</a:t>
            </a:r>
            <a:r>
              <a:rPr sz="2400" b="1" spc="-7" dirty="0">
                <a:latin typeface="Courier New"/>
                <a:cs typeface="Courier New"/>
              </a:rPr>
              <a:t>bltu </a:t>
            </a:r>
            <a:r>
              <a:rPr sz="2400" b="1" spc="-13" dirty="0">
                <a:latin typeface="Courier New"/>
                <a:cs typeface="Courier New"/>
              </a:rPr>
              <a:t>reg1,reg2,</a:t>
            </a:r>
            <a:r>
              <a:rPr sz="2400" b="1" spc="-93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Label</a:t>
            </a:r>
            <a:endParaRPr sz="2400" dirty="0">
              <a:latin typeface="Courier New"/>
              <a:cs typeface="Courier New"/>
            </a:endParaRPr>
          </a:p>
          <a:p>
            <a:pPr marL="1153978">
              <a:spcBef>
                <a:spcPts val="660"/>
              </a:spcBef>
            </a:pPr>
            <a:r>
              <a:rPr sz="2400" spc="-7" dirty="0">
                <a:latin typeface="Calibri"/>
                <a:cs typeface="Calibri"/>
              </a:rPr>
              <a:t>Meaning: </a:t>
            </a:r>
            <a:r>
              <a:rPr sz="2400" b="1" spc="-7" dirty="0">
                <a:latin typeface="Courier New"/>
                <a:cs typeface="Courier New"/>
              </a:rPr>
              <a:t>if (reg1 </a:t>
            </a:r>
            <a:r>
              <a:rPr sz="2400" b="1" dirty="0">
                <a:latin typeface="Courier New"/>
                <a:cs typeface="Courier New"/>
              </a:rPr>
              <a:t>&lt; </a:t>
            </a:r>
            <a:r>
              <a:rPr sz="2400" b="1" spc="-13" dirty="0">
                <a:latin typeface="Courier New"/>
                <a:cs typeface="Courier New"/>
              </a:rPr>
              <a:t>reg2</a:t>
            </a:r>
            <a:r>
              <a:rPr sz="2400" spc="-13" dirty="0">
                <a:latin typeface="Courier New"/>
                <a:cs typeface="Courier New"/>
              </a:rPr>
              <a:t>)</a:t>
            </a:r>
            <a:r>
              <a:rPr sz="2400" b="1" spc="-13" dirty="0">
                <a:latin typeface="Courier New"/>
                <a:cs typeface="Courier New"/>
              </a:rPr>
              <a:t>// </a:t>
            </a:r>
            <a:r>
              <a:rPr sz="2400" b="1" spc="-7" dirty="0">
                <a:latin typeface="Courier New"/>
                <a:cs typeface="Courier New"/>
              </a:rPr>
              <a:t>treat</a:t>
            </a:r>
            <a:r>
              <a:rPr sz="2400" b="1" spc="-9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registers</a:t>
            </a:r>
            <a:endParaRPr sz="2400" dirty="0">
              <a:latin typeface="Courier New"/>
              <a:cs typeface="Courier New"/>
            </a:endParaRPr>
          </a:p>
          <a:p>
            <a:pPr marL="4812333"/>
            <a:r>
              <a:rPr sz="2400" b="1" spc="-7" dirty="0">
                <a:latin typeface="Courier New"/>
                <a:cs typeface="Courier New"/>
              </a:rPr>
              <a:t>as </a:t>
            </a:r>
            <a:r>
              <a:rPr sz="2400" b="1" spc="-13" dirty="0">
                <a:latin typeface="Courier New"/>
                <a:cs typeface="Courier New"/>
              </a:rPr>
              <a:t>unsigned</a:t>
            </a:r>
            <a:r>
              <a:rPr sz="2400" b="1" spc="-8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integers</a:t>
            </a:r>
            <a:endParaRPr sz="2400" dirty="0">
              <a:latin typeface="Courier New"/>
              <a:cs typeface="Courier New"/>
            </a:endParaRPr>
          </a:p>
          <a:p>
            <a:pPr marL="2373993"/>
            <a:r>
              <a:rPr sz="2400" b="1" spc="-13" dirty="0">
                <a:latin typeface="Courier New"/>
                <a:cs typeface="Courier New"/>
              </a:rPr>
              <a:t>goto</a:t>
            </a:r>
            <a:r>
              <a:rPr sz="2400" b="1" spc="-2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label;</a:t>
            </a:r>
            <a:endParaRPr sz="2400" dirty="0">
              <a:latin typeface="Courier New"/>
              <a:cs typeface="Courier New"/>
            </a:endParaRPr>
          </a:p>
          <a:p>
            <a:pPr marL="1153978">
              <a:spcBef>
                <a:spcPts val="667"/>
              </a:spcBef>
              <a:tabLst>
                <a:tab pos="6664793" algn="l"/>
              </a:tabLst>
            </a:pPr>
            <a:r>
              <a:rPr sz="2400" spc="13" dirty="0">
                <a:latin typeface="Calibri"/>
                <a:cs typeface="Calibri"/>
              </a:rPr>
              <a:t>Also </a:t>
            </a:r>
            <a:r>
              <a:rPr sz="2400" spc="-87" dirty="0">
                <a:latin typeface="Calibri"/>
                <a:cs typeface="Calibri"/>
              </a:rPr>
              <a:t>“Branch </a:t>
            </a:r>
            <a:r>
              <a:rPr sz="2400" spc="-60" dirty="0">
                <a:latin typeface="Calibri"/>
                <a:cs typeface="Calibri"/>
              </a:rPr>
              <a:t>on </a:t>
            </a:r>
            <a:r>
              <a:rPr sz="2400" spc="-73" dirty="0">
                <a:latin typeface="Calibri"/>
                <a:cs typeface="Calibri"/>
              </a:rPr>
              <a:t>Greater </a:t>
            </a:r>
            <a:r>
              <a:rPr sz="2400" spc="-100" dirty="0">
                <a:latin typeface="Calibri"/>
                <a:cs typeface="Calibri"/>
              </a:rPr>
              <a:t>or </a:t>
            </a:r>
            <a:r>
              <a:rPr sz="2400" spc="-93" dirty="0">
                <a:latin typeface="Calibri"/>
                <a:cs typeface="Calibri"/>
              </a:rPr>
              <a:t>Equal” </a:t>
            </a:r>
            <a:r>
              <a:rPr sz="2400" spc="18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bge</a:t>
            </a:r>
            <a:r>
              <a:rPr sz="2400" b="1" spc="7" dirty="0">
                <a:latin typeface="Courier New"/>
                <a:cs typeface="Courier New"/>
              </a:rPr>
              <a:t> </a:t>
            </a:r>
            <a:r>
              <a:rPr sz="2400" spc="47" dirty="0">
                <a:latin typeface="Calibri"/>
                <a:cs typeface="Calibri"/>
              </a:rPr>
              <a:t>and	</a:t>
            </a:r>
            <a:r>
              <a:rPr sz="2400" b="1" spc="-7" dirty="0">
                <a:latin typeface="Courier New"/>
                <a:cs typeface="Courier New"/>
              </a:rPr>
              <a:t>bgeu</a:t>
            </a:r>
            <a:endParaRPr sz="2400" dirty="0">
              <a:latin typeface="Courier New"/>
              <a:cs typeface="Courier New"/>
            </a:endParaRPr>
          </a:p>
          <a:p>
            <a:pPr marL="1154824">
              <a:spcBef>
                <a:spcPts val="7"/>
              </a:spcBef>
            </a:pPr>
            <a:r>
              <a:rPr sz="2400" spc="-80" dirty="0">
                <a:latin typeface="Calibri"/>
                <a:cs typeface="Calibri"/>
              </a:rPr>
              <a:t>Note: </a:t>
            </a:r>
            <a:r>
              <a:rPr sz="2400" spc="-47" dirty="0">
                <a:latin typeface="Calibri"/>
                <a:cs typeface="Calibri"/>
              </a:rPr>
              <a:t>No </a:t>
            </a:r>
            <a:r>
              <a:rPr sz="2400" spc="-67" dirty="0">
                <a:latin typeface="Calibri"/>
                <a:cs typeface="Calibri"/>
              </a:rPr>
              <a:t>‘</a:t>
            </a:r>
            <a:r>
              <a:rPr sz="2400" b="1" spc="-67" dirty="0">
                <a:latin typeface="Courier New"/>
                <a:cs typeface="Courier New"/>
              </a:rPr>
              <a:t>bgt</a:t>
            </a:r>
            <a:r>
              <a:rPr sz="2400" spc="-67" dirty="0">
                <a:latin typeface="Calibri"/>
                <a:cs typeface="Calibri"/>
              </a:rPr>
              <a:t>’ </a:t>
            </a:r>
            <a:r>
              <a:rPr sz="2400" spc="-100" dirty="0">
                <a:latin typeface="Calibri"/>
                <a:cs typeface="Calibri"/>
              </a:rPr>
              <a:t>or </a:t>
            </a:r>
            <a:r>
              <a:rPr sz="2400" spc="-67" dirty="0">
                <a:latin typeface="Calibri"/>
                <a:cs typeface="Calibri"/>
              </a:rPr>
              <a:t>‘</a:t>
            </a:r>
            <a:r>
              <a:rPr sz="2400" b="1" spc="-67" dirty="0">
                <a:latin typeface="Courier New"/>
                <a:cs typeface="Courier New"/>
              </a:rPr>
              <a:t>ble</a:t>
            </a:r>
            <a:r>
              <a:rPr sz="2400" spc="-67" dirty="0">
                <a:latin typeface="Calibri"/>
                <a:cs typeface="Calibri"/>
              </a:rPr>
              <a:t>’</a:t>
            </a:r>
            <a:r>
              <a:rPr sz="2400" spc="393" dirty="0">
                <a:latin typeface="Calibri"/>
                <a:cs typeface="Calibri"/>
              </a:rPr>
              <a:t> </a:t>
            </a:r>
            <a:r>
              <a:rPr sz="2400" spc="-73" dirty="0">
                <a:latin typeface="Calibri"/>
                <a:cs typeface="Calibri"/>
              </a:rPr>
              <a:t>instructions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5673" y="6289645"/>
            <a:ext cx="89662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10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2492" algn="r">
              <a:lnSpc>
                <a:spcPts val="1780"/>
              </a:lnSpc>
            </a:pPr>
            <a:r>
              <a:rPr sz="1600" spc="-7" dirty="0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9241" y="89256"/>
            <a:ext cx="6832600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Magnitude Compares in RISC-V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3EECC8-DF76-443A-8101-ADFA4B96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7B36F-6BE0-4286-977D-3C435836BA1C}" type="datetime1">
              <a:rPr lang="en-US" smtClean="0"/>
              <a:t>3/9/2021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77341-9DA6-4F2C-9691-E0CBB245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9C21-A221-410B-B420-B1C84BC1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04" y="2819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Operations of the Computer Hardware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E71E-1F03-4E26-90C1-15D7CE5FF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0389"/>
          </a:xfrm>
        </p:spPr>
        <p:txBody>
          <a:bodyPr>
            <a:normAutofit/>
          </a:bodyPr>
          <a:lstStyle/>
          <a:p>
            <a:r>
              <a:rPr lang="en-US" spc="5" dirty="0">
                <a:latin typeface="Ebrima"/>
                <a:cs typeface="Ebrima"/>
              </a:rPr>
              <a:t>Instruction </a:t>
            </a:r>
            <a:r>
              <a:rPr lang="en-US" spc="10" dirty="0">
                <a:latin typeface="Ebrima"/>
                <a:cs typeface="Ebrima"/>
              </a:rPr>
              <a:t>set for </a:t>
            </a:r>
            <a:r>
              <a:rPr lang="en-US" spc="15" dirty="0">
                <a:latin typeface="Ebrima"/>
                <a:cs typeface="Ebrima"/>
              </a:rPr>
              <a:t>a </a:t>
            </a:r>
            <a:r>
              <a:rPr lang="en-US" spc="5" dirty="0">
                <a:latin typeface="Ebrima"/>
                <a:cs typeface="Ebrima"/>
              </a:rPr>
              <a:t>particular architecture (e.g.  </a:t>
            </a:r>
            <a:r>
              <a:rPr lang="en-US" spc="10" dirty="0">
                <a:latin typeface="Ebrima"/>
                <a:cs typeface="Ebrima"/>
              </a:rPr>
              <a:t>RISC-V) </a:t>
            </a:r>
            <a:r>
              <a:rPr lang="en-US" spc="5" dirty="0">
                <a:latin typeface="Ebrima"/>
                <a:cs typeface="Ebrima"/>
              </a:rPr>
              <a:t>is </a:t>
            </a:r>
            <a:r>
              <a:rPr lang="en-US" spc="10" dirty="0">
                <a:latin typeface="Ebrima"/>
                <a:cs typeface="Ebrima"/>
              </a:rPr>
              <a:t>represented </a:t>
            </a:r>
            <a:r>
              <a:rPr lang="en-US" spc="15" dirty="0">
                <a:latin typeface="Ebrima"/>
                <a:cs typeface="Ebrima"/>
              </a:rPr>
              <a:t>by </a:t>
            </a:r>
            <a:r>
              <a:rPr lang="en-US" spc="10" dirty="0">
                <a:latin typeface="Ebrima"/>
                <a:cs typeface="Ebrima"/>
              </a:rPr>
              <a:t>the </a:t>
            </a:r>
            <a:r>
              <a:rPr lang="en-US" spc="15" dirty="0">
                <a:latin typeface="Ebrima"/>
                <a:cs typeface="Ebrima"/>
              </a:rPr>
              <a:t>Assembly</a:t>
            </a:r>
            <a:r>
              <a:rPr lang="en-US" spc="80" dirty="0">
                <a:latin typeface="Ebrima"/>
                <a:cs typeface="Ebrima"/>
              </a:rPr>
              <a:t> </a:t>
            </a:r>
            <a:r>
              <a:rPr lang="en-US" spc="10" dirty="0">
                <a:latin typeface="Ebrima"/>
                <a:cs typeface="Ebrima"/>
              </a:rPr>
              <a:t>language</a:t>
            </a:r>
            <a:endParaRPr lang="en-US" dirty="0">
              <a:latin typeface="Ebrima"/>
              <a:cs typeface="Ebrima"/>
            </a:endParaRPr>
          </a:p>
          <a:p>
            <a:r>
              <a:rPr lang="en-US" spc="10" dirty="0">
                <a:latin typeface="Ebrima"/>
                <a:cs typeface="Ebrima"/>
              </a:rPr>
              <a:t>Each </a:t>
            </a:r>
            <a:r>
              <a:rPr lang="en-US" spc="5" dirty="0">
                <a:latin typeface="Ebrima"/>
                <a:cs typeface="Ebrima"/>
              </a:rPr>
              <a:t>line </a:t>
            </a:r>
            <a:r>
              <a:rPr lang="en-US" spc="10" dirty="0">
                <a:latin typeface="Ebrima"/>
                <a:cs typeface="Ebrima"/>
              </a:rPr>
              <a:t>of assembly code represents one </a:t>
            </a:r>
            <a:r>
              <a:rPr lang="en-US" spc="5" dirty="0">
                <a:latin typeface="Ebrima"/>
                <a:cs typeface="Ebrima"/>
              </a:rPr>
              <a:t>instruction </a:t>
            </a:r>
            <a:r>
              <a:rPr lang="en-US" spc="10" dirty="0">
                <a:latin typeface="Ebrima"/>
                <a:cs typeface="Ebrima"/>
              </a:rPr>
              <a:t>for the</a:t>
            </a:r>
            <a:r>
              <a:rPr lang="en-US" spc="95" dirty="0">
                <a:latin typeface="Ebrima"/>
                <a:cs typeface="Ebrima"/>
              </a:rPr>
              <a:t> </a:t>
            </a:r>
            <a:r>
              <a:rPr lang="en-US" spc="10" dirty="0">
                <a:latin typeface="Ebrima"/>
                <a:cs typeface="Ebrima"/>
              </a:rPr>
              <a:t>computer</a:t>
            </a:r>
            <a:endParaRPr lang="en-US" dirty="0">
              <a:latin typeface="Ebrima"/>
              <a:cs typeface="Ebrima"/>
            </a:endParaRPr>
          </a:p>
        </p:txBody>
      </p:sp>
      <p:grpSp>
        <p:nvGrpSpPr>
          <p:cNvPr id="4" name="object 11">
            <a:extLst>
              <a:ext uri="{FF2B5EF4-FFF2-40B4-BE49-F238E27FC236}">
                <a16:creationId xmlns:a16="http://schemas.microsoft.com/office/drawing/2014/main" id="{8CB95231-89BF-48AD-813D-6FD442CDAE19}"/>
              </a:ext>
            </a:extLst>
          </p:cNvPr>
          <p:cNvGrpSpPr/>
          <p:nvPr/>
        </p:nvGrpSpPr>
        <p:grpSpPr>
          <a:xfrm>
            <a:off x="3743164" y="3577464"/>
            <a:ext cx="7407385" cy="2598842"/>
            <a:chOff x="2913951" y="1590573"/>
            <a:chExt cx="7329716" cy="2495550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24717EB1-7129-4466-9A35-15BEC94CE9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0481" y="1601697"/>
              <a:ext cx="4261765" cy="2472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DFBA37D1-1F35-4053-ABC1-D0B814A10062}"/>
                </a:ext>
              </a:extLst>
            </p:cNvPr>
            <p:cNvSpPr/>
            <p:nvPr/>
          </p:nvSpPr>
          <p:spPr>
            <a:xfrm>
              <a:off x="5959322" y="1590573"/>
              <a:ext cx="4284345" cy="2495550"/>
            </a:xfrm>
            <a:custGeom>
              <a:avLst/>
              <a:gdLst/>
              <a:ahLst/>
              <a:cxnLst/>
              <a:rect l="l" t="t" r="r" b="b"/>
              <a:pathLst>
                <a:path w="4284345" h="2495550">
                  <a:moveTo>
                    <a:pt x="4281843" y="2495105"/>
                  </a:moveTo>
                  <a:lnTo>
                    <a:pt x="4470" y="2495105"/>
                  </a:lnTo>
                  <a:lnTo>
                    <a:pt x="0" y="2492870"/>
                  </a:lnTo>
                  <a:lnTo>
                    <a:pt x="0" y="2235"/>
                  </a:lnTo>
                  <a:lnTo>
                    <a:pt x="4470" y="0"/>
                  </a:lnTo>
                  <a:lnTo>
                    <a:pt x="4281843" y="0"/>
                  </a:lnTo>
                  <a:lnTo>
                    <a:pt x="4284065" y="2235"/>
                  </a:lnTo>
                  <a:lnTo>
                    <a:pt x="4284065" y="6654"/>
                  </a:lnTo>
                  <a:lnTo>
                    <a:pt x="11163" y="6654"/>
                  </a:lnTo>
                  <a:lnTo>
                    <a:pt x="6705" y="11112"/>
                  </a:lnTo>
                  <a:lnTo>
                    <a:pt x="11163" y="11112"/>
                  </a:lnTo>
                  <a:lnTo>
                    <a:pt x="11163" y="2483992"/>
                  </a:lnTo>
                  <a:lnTo>
                    <a:pt x="6705" y="2483992"/>
                  </a:lnTo>
                  <a:lnTo>
                    <a:pt x="11163" y="2488412"/>
                  </a:lnTo>
                  <a:lnTo>
                    <a:pt x="4284065" y="2488412"/>
                  </a:lnTo>
                  <a:lnTo>
                    <a:pt x="4284065" y="2492870"/>
                  </a:lnTo>
                  <a:lnTo>
                    <a:pt x="4281843" y="2495105"/>
                  </a:lnTo>
                  <a:close/>
                </a:path>
                <a:path w="4284345" h="2495550">
                  <a:moveTo>
                    <a:pt x="11163" y="11112"/>
                  </a:moveTo>
                  <a:lnTo>
                    <a:pt x="6705" y="11112"/>
                  </a:lnTo>
                  <a:lnTo>
                    <a:pt x="11163" y="6654"/>
                  </a:lnTo>
                  <a:lnTo>
                    <a:pt x="11163" y="11112"/>
                  </a:lnTo>
                  <a:close/>
                </a:path>
                <a:path w="4284345" h="2495550">
                  <a:moveTo>
                    <a:pt x="4272915" y="11112"/>
                  </a:moveTo>
                  <a:lnTo>
                    <a:pt x="11163" y="11112"/>
                  </a:lnTo>
                  <a:lnTo>
                    <a:pt x="11163" y="6654"/>
                  </a:lnTo>
                  <a:lnTo>
                    <a:pt x="4272915" y="6654"/>
                  </a:lnTo>
                  <a:lnTo>
                    <a:pt x="4272915" y="11112"/>
                  </a:lnTo>
                  <a:close/>
                </a:path>
                <a:path w="4284345" h="2495550">
                  <a:moveTo>
                    <a:pt x="4272915" y="2488412"/>
                  </a:moveTo>
                  <a:lnTo>
                    <a:pt x="4272915" y="6654"/>
                  </a:lnTo>
                  <a:lnTo>
                    <a:pt x="4277372" y="11112"/>
                  </a:lnTo>
                  <a:lnTo>
                    <a:pt x="4284065" y="11112"/>
                  </a:lnTo>
                  <a:lnTo>
                    <a:pt x="4284065" y="2483992"/>
                  </a:lnTo>
                  <a:lnTo>
                    <a:pt x="4277372" y="2483992"/>
                  </a:lnTo>
                  <a:lnTo>
                    <a:pt x="4272915" y="2488412"/>
                  </a:lnTo>
                  <a:close/>
                </a:path>
                <a:path w="4284345" h="2495550">
                  <a:moveTo>
                    <a:pt x="4284065" y="11112"/>
                  </a:moveTo>
                  <a:lnTo>
                    <a:pt x="4277372" y="11112"/>
                  </a:lnTo>
                  <a:lnTo>
                    <a:pt x="4272915" y="6654"/>
                  </a:lnTo>
                  <a:lnTo>
                    <a:pt x="4284065" y="6654"/>
                  </a:lnTo>
                  <a:lnTo>
                    <a:pt x="4284065" y="11112"/>
                  </a:lnTo>
                  <a:close/>
                </a:path>
                <a:path w="4284345" h="2495550">
                  <a:moveTo>
                    <a:pt x="11163" y="2488412"/>
                  </a:moveTo>
                  <a:lnTo>
                    <a:pt x="6705" y="2483992"/>
                  </a:lnTo>
                  <a:lnTo>
                    <a:pt x="11163" y="2483992"/>
                  </a:lnTo>
                  <a:lnTo>
                    <a:pt x="11163" y="2488412"/>
                  </a:lnTo>
                  <a:close/>
                </a:path>
                <a:path w="4284345" h="2495550">
                  <a:moveTo>
                    <a:pt x="4272915" y="2488412"/>
                  </a:moveTo>
                  <a:lnTo>
                    <a:pt x="11163" y="2488412"/>
                  </a:lnTo>
                  <a:lnTo>
                    <a:pt x="11163" y="2483992"/>
                  </a:lnTo>
                  <a:lnTo>
                    <a:pt x="4272915" y="2483992"/>
                  </a:lnTo>
                  <a:lnTo>
                    <a:pt x="4272915" y="2488412"/>
                  </a:lnTo>
                  <a:close/>
                </a:path>
                <a:path w="4284345" h="2495550">
                  <a:moveTo>
                    <a:pt x="4284065" y="2488412"/>
                  </a:moveTo>
                  <a:lnTo>
                    <a:pt x="4272915" y="2488412"/>
                  </a:lnTo>
                  <a:lnTo>
                    <a:pt x="4277372" y="2483992"/>
                  </a:lnTo>
                  <a:lnTo>
                    <a:pt x="4284065" y="2483992"/>
                  </a:lnTo>
                  <a:lnTo>
                    <a:pt x="4284065" y="2488412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775FD83A-5E09-4376-AA9D-D4D73D2FA6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3951" y="1746503"/>
              <a:ext cx="2673350" cy="105374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140A1CFF-F69B-4A71-BB64-769A263DD0B5}"/>
                </a:ext>
              </a:extLst>
            </p:cNvPr>
            <p:cNvSpPr/>
            <p:nvPr/>
          </p:nvSpPr>
          <p:spPr>
            <a:xfrm>
              <a:off x="5429148" y="1993798"/>
              <a:ext cx="552450" cy="1339215"/>
            </a:xfrm>
            <a:custGeom>
              <a:avLst/>
              <a:gdLst/>
              <a:ahLst/>
              <a:cxnLst/>
              <a:rect l="l" t="t" r="r" b="b"/>
              <a:pathLst>
                <a:path w="552450" h="1339214">
                  <a:moveTo>
                    <a:pt x="49837" y="1261073"/>
                  </a:moveTo>
                  <a:lnTo>
                    <a:pt x="30306" y="1253159"/>
                  </a:lnTo>
                  <a:lnTo>
                    <a:pt x="532409" y="0"/>
                  </a:lnTo>
                  <a:lnTo>
                    <a:pt x="552450" y="6654"/>
                  </a:lnTo>
                  <a:lnTo>
                    <a:pt x="49837" y="1261073"/>
                  </a:lnTo>
                  <a:close/>
                </a:path>
                <a:path w="552450" h="1339214">
                  <a:moveTo>
                    <a:pt x="6654" y="1338910"/>
                  </a:moveTo>
                  <a:lnTo>
                    <a:pt x="0" y="1240878"/>
                  </a:lnTo>
                  <a:lnTo>
                    <a:pt x="30306" y="1253159"/>
                  </a:lnTo>
                  <a:lnTo>
                    <a:pt x="24511" y="1267625"/>
                  </a:lnTo>
                  <a:lnTo>
                    <a:pt x="44551" y="1274267"/>
                  </a:lnTo>
                  <a:lnTo>
                    <a:pt x="82397" y="1274267"/>
                  </a:lnTo>
                  <a:lnTo>
                    <a:pt x="6654" y="1338910"/>
                  </a:lnTo>
                  <a:close/>
                </a:path>
                <a:path w="552450" h="1339214">
                  <a:moveTo>
                    <a:pt x="44551" y="1274267"/>
                  </a:moveTo>
                  <a:lnTo>
                    <a:pt x="24511" y="1267625"/>
                  </a:lnTo>
                  <a:lnTo>
                    <a:pt x="30306" y="1253159"/>
                  </a:lnTo>
                  <a:lnTo>
                    <a:pt x="49837" y="1261073"/>
                  </a:lnTo>
                  <a:lnTo>
                    <a:pt x="44551" y="1274267"/>
                  </a:lnTo>
                  <a:close/>
                </a:path>
                <a:path w="552450" h="1339214">
                  <a:moveTo>
                    <a:pt x="82397" y="1274267"/>
                  </a:moveTo>
                  <a:lnTo>
                    <a:pt x="44551" y="1274267"/>
                  </a:lnTo>
                  <a:lnTo>
                    <a:pt x="49837" y="1261073"/>
                  </a:lnTo>
                  <a:lnTo>
                    <a:pt x="82397" y="1274267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29A7824-1E5B-4415-B7A1-10976273CDAD}"/>
              </a:ext>
            </a:extLst>
          </p:cNvPr>
          <p:cNvSpPr/>
          <p:nvPr/>
        </p:nvSpPr>
        <p:spPr>
          <a:xfrm>
            <a:off x="6810242" y="3756275"/>
            <a:ext cx="636615" cy="257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4C9C2-C593-4FDA-A6D8-BC5D1459B9EA}"/>
              </a:ext>
            </a:extLst>
          </p:cNvPr>
          <p:cNvSpPr txBox="1"/>
          <p:nvPr/>
        </p:nvSpPr>
        <p:spPr>
          <a:xfrm>
            <a:off x="4735824" y="5530158"/>
            <a:ext cx="16780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Instruction sets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D1A85DB-83FB-4BA8-9B0E-01F6AE2E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0213-F6B9-4BF9-AE73-3974DBD32693}" type="datetime1">
              <a:rPr lang="en-US" smtClean="0"/>
              <a:t>3/9/2021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C2977D-5368-4B72-AE4D-13B6B923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0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603" y="170066"/>
            <a:ext cx="4569460" cy="67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solidFill>
                  <a:srgbClr val="242021"/>
                </a:solidFill>
                <a:latin typeface="ITCFranklinGothicStd-Hvy"/>
              </a:rPr>
              <a:t>Loops in C/Assembly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35673" y="6289645"/>
            <a:ext cx="8966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227" y="842965"/>
            <a:ext cx="10639623" cy="4249006"/>
          </a:xfrm>
          <a:prstGeom prst="rect">
            <a:avLst/>
          </a:prstGeom>
        </p:spPr>
        <p:txBody>
          <a:bodyPr vert="horz" wrap="square" lIns="0" tIns="120227" rIns="0" bIns="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There are three types of loops in C: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while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do … while</a:t>
            </a:r>
          </a:p>
          <a:p>
            <a:pPr marL="228600" lvl="1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for</a:t>
            </a:r>
          </a:p>
          <a:p>
            <a:pPr marL="228600" marR="6773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Each can be rewritten as either of the other two,  so the same branching method can be applied  to these loops as well.</a:t>
            </a:r>
          </a:p>
          <a:p>
            <a:pPr marL="228600" marR="82123" indent="-228600">
              <a:lnSpc>
                <a:spcPct val="110000"/>
              </a:lnSpc>
              <a:spcBef>
                <a:spcPts val="1000"/>
              </a:spcBef>
              <a:buClr>
                <a:srgbClr val="E3DDD2"/>
              </a:buClr>
              <a:buSzPct val="93333"/>
              <a:buFont typeface="Arial" panose="020B0604020202020204" pitchFamily="34" charset="0"/>
              <a:buChar char="•"/>
              <a:tabLst>
                <a:tab pos="425016" algn="l"/>
                <a:tab pos="425863" algn="l"/>
              </a:tabLst>
            </a:pPr>
            <a:r>
              <a:rPr sz="2600" spc="5" dirty="0">
                <a:latin typeface="Ebrima"/>
                <a:cs typeface="Ebrima"/>
              </a:rPr>
              <a:t>Key concept: Though there are multiple ways of  writing a loop in RISC-V, the key to decision-  making is conditional branch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6CF4AC-0C67-4B1D-94D8-1EDD96FB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281E-F71F-4508-AD1A-871E8CD01253}" type="datetime1">
              <a:rPr lang="en-US" smtClean="0"/>
              <a:t>3/9/2021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62337-644E-4E64-81D8-B6474CB1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1B60-5E27-4693-AD60-3FD9AAAC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69" y="545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C Loop Mapped to RISC-V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AE49E-571C-463D-BA0B-0BD947279642}"/>
              </a:ext>
            </a:extLst>
          </p:cNvPr>
          <p:cNvSpPr txBox="1"/>
          <p:nvPr/>
        </p:nvSpPr>
        <p:spPr>
          <a:xfrm>
            <a:off x="173655" y="1575905"/>
            <a:ext cx="6295315" cy="3020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6933" marR="1991310">
              <a:lnSpc>
                <a:spcPct val="135700"/>
              </a:lnSpc>
              <a:spcBef>
                <a:spcPts val="133"/>
              </a:spcBef>
            </a:pPr>
            <a:r>
              <a:rPr lang="nn-NO" sz="2000" b="1" spc="-7" dirty="0">
                <a:latin typeface="Courier New"/>
                <a:cs typeface="Courier New"/>
              </a:rPr>
              <a:t>int A[20];  </a:t>
            </a:r>
          </a:p>
          <a:p>
            <a:pPr marL="16933" marR="1991310">
              <a:lnSpc>
                <a:spcPct val="135700"/>
              </a:lnSpc>
              <a:spcBef>
                <a:spcPts val="133"/>
              </a:spcBef>
            </a:pPr>
            <a:r>
              <a:rPr lang="nn-NO" sz="2000" b="1" spc="-7" dirty="0">
                <a:latin typeface="Courier New"/>
                <a:cs typeface="Courier New"/>
              </a:rPr>
              <a:t>int sum =</a:t>
            </a:r>
            <a:r>
              <a:rPr lang="nn-NO" sz="2000" b="1" spc="-113" dirty="0">
                <a:latin typeface="Courier New"/>
                <a:cs typeface="Courier New"/>
              </a:rPr>
              <a:t> </a:t>
            </a:r>
            <a:r>
              <a:rPr lang="nn-NO" sz="2000" b="1" spc="-7" dirty="0">
                <a:latin typeface="Courier New"/>
                <a:cs typeface="Courier New"/>
              </a:rPr>
              <a:t>0;</a:t>
            </a:r>
          </a:p>
          <a:p>
            <a:pPr marL="16933" marR="1991310">
              <a:lnSpc>
                <a:spcPct val="135700"/>
              </a:lnSpc>
              <a:spcBef>
                <a:spcPts val="133"/>
              </a:spcBef>
            </a:pPr>
            <a:r>
              <a:rPr lang="nn-NO" sz="2000" b="1" spc="-7" dirty="0">
                <a:latin typeface="Courier New"/>
                <a:cs typeface="Courier New"/>
              </a:rPr>
              <a:t>for (int i=0; i &lt; 20;</a:t>
            </a:r>
            <a:r>
              <a:rPr lang="nn-NO" sz="2000" b="1" spc="-100" dirty="0">
                <a:latin typeface="Courier New"/>
                <a:cs typeface="Courier New"/>
              </a:rPr>
              <a:t> </a:t>
            </a:r>
            <a:r>
              <a:rPr lang="nn-NO" sz="2000" b="1" spc="-7" dirty="0">
                <a:latin typeface="Courier New"/>
                <a:cs typeface="Courier New"/>
              </a:rPr>
              <a:t>i++)  </a:t>
            </a:r>
          </a:p>
          <a:p>
            <a:pPr marL="584185" marR="6773" indent="-568098">
              <a:lnSpc>
                <a:spcPct val="135700"/>
              </a:lnSpc>
              <a:tabLst>
                <a:tab pos="1719537" algn="l"/>
              </a:tabLst>
            </a:pPr>
            <a:r>
              <a:rPr lang="nn-NO" sz="2000" b="1" spc="-7" dirty="0">
                <a:latin typeface="Courier New"/>
                <a:cs typeface="Courier New"/>
              </a:rPr>
              <a:t>sum</a:t>
            </a:r>
            <a:r>
              <a:rPr lang="nn-NO" sz="2000" b="1" dirty="0">
                <a:latin typeface="Courier New"/>
                <a:cs typeface="Courier New"/>
              </a:rPr>
              <a:t> </a:t>
            </a:r>
            <a:r>
              <a:rPr lang="nn-NO" sz="2000" b="1" spc="-7" dirty="0">
                <a:latin typeface="Courier New"/>
                <a:cs typeface="Courier New"/>
              </a:rPr>
              <a:t>+= A[i];</a:t>
            </a:r>
          </a:p>
          <a:p>
            <a:pPr marL="584185" marR="6773" indent="-568098">
              <a:lnSpc>
                <a:spcPct val="135700"/>
              </a:lnSpc>
              <a:tabLst>
                <a:tab pos="1719537" algn="l"/>
              </a:tabLst>
            </a:pPr>
            <a:r>
              <a:rPr lang="nn-NO" sz="2000" b="1" spc="-7" dirty="0">
                <a:latin typeface="Courier New"/>
                <a:cs typeface="Courier New"/>
              </a:rPr>
              <a:t>Assume that the base address of A, sum and i correspond to registers x9,x10 and x11 </a:t>
            </a:r>
            <a:endParaRPr lang="nn-NO" sz="2000" dirty="0">
              <a:latin typeface="Courier New"/>
              <a:cs typeface="Courier New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053D6-B6FC-4D51-9DAA-4A98B588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17AB-B0C1-447E-8D39-25F3275F0DD2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8F0A-EA40-48DF-B177-803EB793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41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55F112-549A-4465-88E8-DE83FF90C2D1}"/>
              </a:ext>
            </a:extLst>
          </p:cNvPr>
          <p:cNvSpPr txBox="1"/>
          <p:nvPr/>
        </p:nvSpPr>
        <p:spPr>
          <a:xfrm>
            <a:off x="6796396" y="1503944"/>
            <a:ext cx="41105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Courier New"/>
                <a:cs typeface="Courier New"/>
              </a:rPr>
              <a:t>add x9, </a:t>
            </a:r>
            <a:r>
              <a:rPr sz="2133" b="1" dirty="0">
                <a:latin typeface="Courier New"/>
                <a:cs typeface="Courier New"/>
              </a:rPr>
              <a:t>x8, x0 #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x9=&amp;A[0]</a:t>
            </a:r>
            <a:endParaRPr sz="2133" dirty="0">
              <a:latin typeface="Courier New"/>
              <a:cs typeface="Courier New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02BADE46-85DE-4B7C-B299-36122EF41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65566"/>
              </p:ext>
            </p:extLst>
          </p:nvPr>
        </p:nvGraphicFramePr>
        <p:xfrm>
          <a:off x="6770724" y="1993021"/>
          <a:ext cx="3510277" cy="734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005">
                <a:tc>
                  <a:txBody>
                    <a:bodyPr/>
                    <a:lstStyle/>
                    <a:p>
                      <a:pPr marR="21590" algn="ctr">
                        <a:lnSpc>
                          <a:spcPts val="1655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x10,</a:t>
                      </a:r>
                      <a:r>
                        <a:rPr sz="2100" b="1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x0,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x0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5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sum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05"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x11,</a:t>
                      </a:r>
                      <a:r>
                        <a:rPr sz="2100" b="1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x0,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x0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5">
            <a:extLst>
              <a:ext uri="{FF2B5EF4-FFF2-40B4-BE49-F238E27FC236}">
                <a16:creationId xmlns:a16="http://schemas.microsoft.com/office/drawing/2014/main" id="{5276F2C3-A729-44F3-8475-043F2658B02D}"/>
              </a:ext>
            </a:extLst>
          </p:cNvPr>
          <p:cNvSpPr txBox="1"/>
          <p:nvPr/>
        </p:nvSpPr>
        <p:spPr>
          <a:xfrm>
            <a:off x="6470598" y="2682892"/>
            <a:ext cx="4599093" cy="1738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822093" indent="325112">
              <a:lnSpc>
                <a:spcPct val="131200"/>
              </a:lnSpc>
              <a:spcBef>
                <a:spcPts val="133"/>
              </a:spcBef>
            </a:pPr>
            <a:r>
              <a:rPr sz="2133" b="1" dirty="0">
                <a:latin typeface="Courier New"/>
                <a:cs typeface="Courier New"/>
              </a:rPr>
              <a:t>addi </a:t>
            </a:r>
            <a:r>
              <a:rPr sz="2133" b="1" spc="-7" dirty="0">
                <a:latin typeface="Courier New"/>
                <a:cs typeface="Courier New"/>
              </a:rPr>
              <a:t>x13,x0, 20 </a:t>
            </a:r>
            <a:r>
              <a:rPr sz="2133" b="1" dirty="0">
                <a:latin typeface="Courier New"/>
                <a:cs typeface="Courier New"/>
              </a:rPr>
              <a:t># </a:t>
            </a:r>
            <a:r>
              <a:rPr sz="2133" b="1" spc="-7" dirty="0">
                <a:latin typeface="Courier New"/>
                <a:cs typeface="Courier New"/>
              </a:rPr>
              <a:t>x13  Loop:</a:t>
            </a:r>
            <a:endParaRPr sz="2133" dirty="0">
              <a:latin typeface="Courier New"/>
              <a:cs typeface="Courier New"/>
            </a:endParaRPr>
          </a:p>
          <a:p>
            <a:pPr marL="341197">
              <a:spcBef>
                <a:spcPts val="800"/>
              </a:spcBef>
            </a:pPr>
            <a:r>
              <a:rPr sz="2133" b="1" spc="-7" dirty="0">
                <a:latin typeface="Courier New"/>
                <a:cs typeface="Courier New"/>
              </a:rPr>
              <a:t>bge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x11,x13,Done</a:t>
            </a:r>
            <a:endParaRPr sz="2133" dirty="0">
              <a:latin typeface="Courier New"/>
              <a:cs typeface="Courier New"/>
            </a:endParaRPr>
          </a:p>
          <a:p>
            <a:pPr marL="341197">
              <a:spcBef>
                <a:spcPts val="800"/>
              </a:spcBef>
              <a:tabLst>
                <a:tab pos="2950560" algn="l"/>
              </a:tabLst>
            </a:pPr>
            <a:r>
              <a:rPr sz="2133" b="1" dirty="0">
                <a:latin typeface="Courier New"/>
                <a:cs typeface="Courier New"/>
              </a:rPr>
              <a:t>lw</a:t>
            </a:r>
            <a:r>
              <a:rPr sz="2133" b="1" spc="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x12,</a:t>
            </a:r>
            <a:r>
              <a:rPr sz="2133" b="1" spc="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0(x9)	</a:t>
            </a:r>
            <a:r>
              <a:rPr sz="2133" b="1" dirty="0">
                <a:latin typeface="Courier New"/>
                <a:cs typeface="Courier New"/>
              </a:rPr>
              <a:t># </a:t>
            </a:r>
            <a:r>
              <a:rPr sz="2133" b="1" spc="-7" dirty="0">
                <a:latin typeface="Courier New"/>
                <a:cs typeface="Courier New"/>
              </a:rPr>
              <a:t>x12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A[i]</a:t>
            </a:r>
            <a:endParaRPr sz="2133" dirty="0">
              <a:latin typeface="Courier New"/>
              <a:cs typeface="Courier New"/>
            </a:endParaRP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83040BB7-5880-49F8-A719-5E3894DE2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70249"/>
              </p:ext>
            </p:extLst>
          </p:nvPr>
        </p:nvGraphicFramePr>
        <p:xfrm>
          <a:off x="6768825" y="4553286"/>
          <a:ext cx="4161366" cy="1587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005">
                <a:tc>
                  <a:txBody>
                    <a:bodyPr/>
                    <a:lstStyle/>
                    <a:p>
                      <a:pPr marL="31750">
                        <a:lnSpc>
                          <a:spcPts val="1655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r>
                        <a:rPr sz="2100" b="1" spc="-2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x10,x10,x12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5"/>
                        </a:lnSpc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sum+=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addi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x9,</a:t>
                      </a:r>
                      <a:r>
                        <a:rPr sz="2100" b="1" spc="-3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x9,4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&amp;A[i+1]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addi</a:t>
                      </a:r>
                      <a:r>
                        <a:rPr sz="2100" b="1" spc="-2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x11,x11,1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i++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0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j</a:t>
                      </a:r>
                      <a:r>
                        <a:rPr sz="2100" b="1" spc="-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Loop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439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7">
            <a:extLst>
              <a:ext uri="{FF2B5EF4-FFF2-40B4-BE49-F238E27FC236}">
                <a16:creationId xmlns:a16="http://schemas.microsoft.com/office/drawing/2014/main" id="{62B6A668-4F3D-424C-988B-C28C58FD9117}"/>
              </a:ext>
            </a:extLst>
          </p:cNvPr>
          <p:cNvSpPr txBox="1"/>
          <p:nvPr/>
        </p:nvSpPr>
        <p:spPr>
          <a:xfrm>
            <a:off x="6468971" y="6197764"/>
            <a:ext cx="8475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Courier New"/>
                <a:cs typeface="Courier New"/>
              </a:rPr>
              <a:t>Do</a:t>
            </a:r>
            <a:r>
              <a:rPr sz="2133" b="1" dirty="0">
                <a:latin typeface="Courier New"/>
                <a:cs typeface="Courier New"/>
              </a:rPr>
              <a:t>n</a:t>
            </a:r>
            <a:r>
              <a:rPr sz="2133" b="1" spc="-7" dirty="0">
                <a:latin typeface="Courier New"/>
                <a:cs typeface="Courier New"/>
              </a:rPr>
              <a:t>e:</a:t>
            </a:r>
            <a:endParaRPr sz="2133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4715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95CD-24BE-4EA0-A960-AD790288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C Loop Mapped to RISC-V 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66B20-6FA3-46D8-A2DB-A9445A3A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4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spc="-7" dirty="0">
                <a:latin typeface="Courier New"/>
                <a:cs typeface="Courier New"/>
              </a:rPr>
              <a:t>Here is a traditional loop in C:</a:t>
            </a:r>
            <a:br>
              <a:rPr lang="en-US" sz="2000" b="1" spc="-7" dirty="0">
                <a:latin typeface="Courier New"/>
                <a:cs typeface="Courier New"/>
              </a:rPr>
            </a:br>
            <a:r>
              <a:rPr lang="en-US" sz="2000" b="1" spc="-7" dirty="0">
                <a:latin typeface="Courier New"/>
                <a:cs typeface="Courier New"/>
              </a:rPr>
              <a:t>while (save[</a:t>
            </a:r>
            <a:r>
              <a:rPr lang="en-US" sz="2000" b="1" spc="-7" dirty="0" err="1">
                <a:latin typeface="Courier New"/>
                <a:cs typeface="Courier New"/>
              </a:rPr>
              <a:t>i</a:t>
            </a:r>
            <a:r>
              <a:rPr lang="en-US" sz="2000" b="1" spc="-7" dirty="0">
                <a:latin typeface="Courier New"/>
                <a:cs typeface="Courier New"/>
              </a:rPr>
              <a:t>] == k)</a:t>
            </a:r>
            <a:br>
              <a:rPr lang="en-US" sz="2000" b="1" spc="-7" dirty="0">
                <a:latin typeface="Courier New"/>
                <a:cs typeface="Courier New"/>
              </a:rPr>
            </a:br>
            <a:r>
              <a:rPr lang="en-US" sz="2000" b="1" spc="-7" dirty="0" err="1">
                <a:latin typeface="Courier New"/>
                <a:cs typeface="Courier New"/>
              </a:rPr>
              <a:t>i</a:t>
            </a:r>
            <a:r>
              <a:rPr lang="en-US" sz="2000" b="1" spc="-7" dirty="0">
                <a:latin typeface="Courier New"/>
                <a:cs typeface="Courier New"/>
              </a:rPr>
              <a:t> += 1;</a:t>
            </a:r>
            <a:br>
              <a:rPr lang="en-US" sz="2000" b="1" spc="-7" dirty="0">
                <a:latin typeface="Courier New"/>
                <a:cs typeface="Courier New"/>
              </a:rPr>
            </a:br>
            <a:r>
              <a:rPr lang="en-US" sz="2000" b="1" spc="-7" dirty="0">
                <a:latin typeface="Courier New"/>
                <a:cs typeface="Courier New"/>
              </a:rPr>
              <a:t>Assume that </a:t>
            </a:r>
            <a:r>
              <a:rPr lang="en-US" sz="2000" b="1" spc="-7" dirty="0" err="1">
                <a:latin typeface="Courier New"/>
                <a:cs typeface="Courier New"/>
              </a:rPr>
              <a:t>i</a:t>
            </a:r>
            <a:r>
              <a:rPr lang="en-US" sz="2000" b="1" spc="-7" dirty="0">
                <a:latin typeface="Courier New"/>
                <a:cs typeface="Courier New"/>
              </a:rPr>
              <a:t> and k correspond to registers x22 and x24 and the base of the array save is in x25. What is the RISC-V assembly code corresponding to this C code?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894B6-CAF6-425A-AB2B-3D92BCCD2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3BC3-1EAB-4CAA-B688-42EB05B5D762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4BDF4-18F2-4AC7-BCE0-FFF7C4B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3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024-76AF-49C3-AF1D-C09C2D5B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27" y="267403"/>
            <a:ext cx="1130617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Assembly Language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0296E-27E8-4BCD-849D-1B976725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90" y="167626"/>
            <a:ext cx="1522846" cy="2065818"/>
          </a:xfrm>
          <a:prstGeom prst="rect">
            <a:avLst/>
          </a:prstGeom>
        </p:spPr>
      </p:pic>
      <p:sp>
        <p:nvSpPr>
          <p:cNvPr id="7" name="object 24">
            <a:extLst>
              <a:ext uri="{FF2B5EF4-FFF2-40B4-BE49-F238E27FC236}">
                <a16:creationId xmlns:a16="http://schemas.microsoft.com/office/drawing/2014/main" id="{CBB1104E-D878-4366-A407-362FDAE95195}"/>
              </a:ext>
            </a:extLst>
          </p:cNvPr>
          <p:cNvSpPr/>
          <p:nvPr/>
        </p:nvSpPr>
        <p:spPr>
          <a:xfrm>
            <a:off x="1586908" y="1937506"/>
            <a:ext cx="3041015" cy="601345"/>
          </a:xfrm>
          <a:custGeom>
            <a:avLst/>
            <a:gdLst/>
            <a:ahLst/>
            <a:cxnLst/>
            <a:rect l="l" t="t" r="r" b="b"/>
            <a:pathLst>
              <a:path w="3041015" h="601344">
                <a:moveTo>
                  <a:pt x="3040900" y="601167"/>
                </a:moveTo>
                <a:lnTo>
                  <a:pt x="0" y="601167"/>
                </a:lnTo>
                <a:lnTo>
                  <a:pt x="0" y="0"/>
                </a:lnTo>
                <a:lnTo>
                  <a:pt x="3040900" y="0"/>
                </a:lnTo>
                <a:lnTo>
                  <a:pt x="3040900" y="60116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1C2DDA67-7D3B-4CDA-9F85-F22A443BE2DB}"/>
              </a:ext>
            </a:extLst>
          </p:cNvPr>
          <p:cNvSpPr txBox="1"/>
          <p:nvPr/>
        </p:nvSpPr>
        <p:spPr>
          <a:xfrm>
            <a:off x="1584946" y="1937506"/>
            <a:ext cx="3042920" cy="543739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8415" marR="681990">
              <a:lnSpc>
                <a:spcPts val="2120"/>
              </a:lnSpc>
              <a:spcBef>
                <a:spcPts val="40"/>
              </a:spcBef>
            </a:pPr>
            <a:r>
              <a:rPr sz="2100" spc="5" dirty="0">
                <a:latin typeface="Times New Roman"/>
                <a:cs typeface="Times New Roman"/>
              </a:rPr>
              <a:t>High </a:t>
            </a:r>
            <a:r>
              <a:rPr sz="2100" dirty="0">
                <a:latin typeface="Times New Roman"/>
                <a:cs typeface="Times New Roman"/>
              </a:rPr>
              <a:t>Level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Language  </a:t>
            </a:r>
            <a:r>
              <a:rPr sz="2100" spc="-10" dirty="0">
                <a:latin typeface="Times New Roman"/>
                <a:cs typeface="Times New Roman"/>
              </a:rPr>
              <a:t>Program </a:t>
            </a:r>
            <a:r>
              <a:rPr sz="2100" spc="5" dirty="0">
                <a:latin typeface="Times New Roman"/>
                <a:cs typeface="Times New Roman"/>
              </a:rPr>
              <a:t>(e.g.,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C)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FE67B197-E96F-4C8B-A0BF-5C16DF371497}"/>
              </a:ext>
            </a:extLst>
          </p:cNvPr>
          <p:cNvSpPr/>
          <p:nvPr/>
        </p:nvSpPr>
        <p:spPr>
          <a:xfrm>
            <a:off x="1586908" y="2808803"/>
            <a:ext cx="3041015" cy="581660"/>
          </a:xfrm>
          <a:custGeom>
            <a:avLst/>
            <a:gdLst/>
            <a:ahLst/>
            <a:cxnLst/>
            <a:rect l="l" t="t" r="r" b="b"/>
            <a:pathLst>
              <a:path w="3041015" h="581660">
                <a:moveTo>
                  <a:pt x="3040900" y="581621"/>
                </a:moveTo>
                <a:lnTo>
                  <a:pt x="0" y="581621"/>
                </a:lnTo>
                <a:lnTo>
                  <a:pt x="0" y="0"/>
                </a:lnTo>
                <a:lnTo>
                  <a:pt x="3040900" y="0"/>
                </a:lnTo>
                <a:lnTo>
                  <a:pt x="3040900" y="581621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8996CDDF-69AF-4387-B259-CCF967A3C316}"/>
              </a:ext>
            </a:extLst>
          </p:cNvPr>
          <p:cNvSpPr txBox="1"/>
          <p:nvPr/>
        </p:nvSpPr>
        <p:spPr>
          <a:xfrm>
            <a:off x="1584946" y="2808803"/>
            <a:ext cx="3042920" cy="543097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8415" marR="459105">
              <a:lnSpc>
                <a:spcPts val="2120"/>
              </a:lnSpc>
              <a:spcBef>
                <a:spcPts val="35"/>
              </a:spcBef>
              <a:tabLst>
                <a:tab pos="1222375" algn="l"/>
              </a:tabLst>
            </a:pPr>
            <a:r>
              <a:rPr sz="2100" dirty="0">
                <a:latin typeface="Times New Roman"/>
                <a:cs typeface="Times New Roman"/>
              </a:rPr>
              <a:t>Assembly	Language  </a:t>
            </a:r>
            <a:r>
              <a:rPr sz="2100" spc="-10" dirty="0">
                <a:latin typeface="Times New Roman"/>
                <a:cs typeface="Times New Roman"/>
              </a:rPr>
              <a:t>Program </a:t>
            </a:r>
            <a:r>
              <a:rPr sz="2100" spc="5" dirty="0">
                <a:latin typeface="Times New Roman"/>
                <a:cs typeface="Times New Roman"/>
              </a:rPr>
              <a:t>(e.g.,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RISC-V)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A7407C5A-9AEB-4DA4-B43B-8EA1AEF3F031}"/>
              </a:ext>
            </a:extLst>
          </p:cNvPr>
          <p:cNvSpPr txBox="1"/>
          <p:nvPr/>
        </p:nvSpPr>
        <p:spPr>
          <a:xfrm>
            <a:off x="1584946" y="3604775"/>
            <a:ext cx="3042920" cy="545021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8415" marR="888365">
              <a:lnSpc>
                <a:spcPts val="2120"/>
              </a:lnSpc>
              <a:spcBef>
                <a:spcPts val="50"/>
              </a:spcBef>
              <a:tabLst>
                <a:tab pos="1090295" algn="l"/>
              </a:tabLst>
            </a:pPr>
            <a:r>
              <a:rPr sz="2100" dirty="0">
                <a:latin typeface="Times New Roman"/>
                <a:cs typeface="Times New Roman"/>
              </a:rPr>
              <a:t>M</a:t>
            </a:r>
            <a:r>
              <a:rPr sz="2100" spc="5" dirty="0">
                <a:latin typeface="Times New Roman"/>
                <a:cs typeface="Times New Roman"/>
              </a:rPr>
              <a:t>a</a:t>
            </a:r>
            <a:r>
              <a:rPr sz="2100" spc="-10" dirty="0">
                <a:latin typeface="Times New Roman"/>
                <a:cs typeface="Times New Roman"/>
              </a:rPr>
              <a:t>c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spc="-5" dirty="0">
                <a:latin typeface="Times New Roman"/>
                <a:cs typeface="Times New Roman"/>
              </a:rPr>
              <a:t>i</a:t>
            </a:r>
            <a:r>
              <a:rPr sz="2100" spc="5" dirty="0">
                <a:latin typeface="Times New Roman"/>
                <a:cs typeface="Times New Roman"/>
              </a:rPr>
              <a:t>ne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0" dirty="0">
                <a:latin typeface="Times New Roman"/>
                <a:cs typeface="Times New Roman"/>
              </a:rPr>
              <a:t>L</a:t>
            </a:r>
            <a:r>
              <a:rPr sz="2100" spc="-5" dirty="0">
                <a:latin typeface="Times New Roman"/>
                <a:cs typeface="Times New Roman"/>
              </a:rPr>
              <a:t>a</a:t>
            </a:r>
            <a:r>
              <a:rPr sz="2100" spc="5" dirty="0">
                <a:latin typeface="Times New Roman"/>
                <a:cs typeface="Times New Roman"/>
              </a:rPr>
              <a:t>ng</a:t>
            </a:r>
            <a:r>
              <a:rPr sz="2100" spc="-5" dirty="0">
                <a:latin typeface="Times New Roman"/>
                <a:cs typeface="Times New Roman"/>
              </a:rPr>
              <a:t>u</a:t>
            </a:r>
            <a:r>
              <a:rPr sz="2100" spc="5" dirty="0">
                <a:latin typeface="Times New Roman"/>
                <a:cs typeface="Times New Roman"/>
              </a:rPr>
              <a:t>a</a:t>
            </a:r>
            <a:r>
              <a:rPr sz="2100" spc="-25" dirty="0">
                <a:latin typeface="Times New Roman"/>
                <a:cs typeface="Times New Roman"/>
              </a:rPr>
              <a:t>g</a:t>
            </a:r>
            <a:r>
              <a:rPr sz="2100" spc="5" dirty="0">
                <a:latin typeface="Times New Roman"/>
                <a:cs typeface="Times New Roman"/>
              </a:rPr>
              <a:t>e  </a:t>
            </a:r>
            <a:r>
              <a:rPr sz="2100" spc="-10" dirty="0">
                <a:latin typeface="Times New Roman"/>
                <a:cs typeface="Times New Roman"/>
              </a:rPr>
              <a:t>Program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(RISC-V)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29">
            <a:extLst>
              <a:ext uri="{FF2B5EF4-FFF2-40B4-BE49-F238E27FC236}">
                <a16:creationId xmlns:a16="http://schemas.microsoft.com/office/drawing/2014/main" id="{AE9D9A25-7875-4B92-B029-5D9C50B6D24F}"/>
              </a:ext>
            </a:extLst>
          </p:cNvPr>
          <p:cNvSpPr/>
          <p:nvPr/>
        </p:nvSpPr>
        <p:spPr>
          <a:xfrm>
            <a:off x="2986880" y="2561292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0"/>
                </a:moveTo>
                <a:lnTo>
                  <a:pt x="0" y="2641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0">
            <a:extLst>
              <a:ext uri="{FF2B5EF4-FFF2-40B4-BE49-F238E27FC236}">
                <a16:creationId xmlns:a16="http://schemas.microsoft.com/office/drawing/2014/main" id="{60B59424-2CBF-4E21-ACDD-B4DFE77557B7}"/>
              </a:ext>
            </a:extLst>
          </p:cNvPr>
          <p:cNvSpPr txBox="1"/>
          <p:nvPr/>
        </p:nvSpPr>
        <p:spPr>
          <a:xfrm>
            <a:off x="3157960" y="2514796"/>
            <a:ext cx="908685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20" dirty="0">
                <a:latin typeface="Times New Roman"/>
                <a:cs typeface="Times New Roman"/>
              </a:rPr>
              <a:t>C</a:t>
            </a:r>
            <a:r>
              <a:rPr sz="1800" spc="10" dirty="0">
                <a:latin typeface="Times New Roman"/>
                <a:cs typeface="Times New Roman"/>
              </a:rPr>
              <a:t>o</a:t>
            </a:r>
            <a:r>
              <a:rPr sz="1800" spc="35" dirty="0">
                <a:latin typeface="Times New Roman"/>
                <a:cs typeface="Times New Roman"/>
              </a:rPr>
              <a:t>m</a:t>
            </a:r>
            <a:r>
              <a:rPr sz="1800" spc="10" dirty="0">
                <a:latin typeface="Times New Roman"/>
                <a:cs typeface="Times New Roman"/>
              </a:rPr>
              <a:t>pi</a:t>
            </a:r>
            <a:r>
              <a:rPr sz="1800" spc="5" dirty="0">
                <a:latin typeface="Times New Roman"/>
                <a:cs typeface="Times New Roman"/>
              </a:rPr>
              <a:t>l</a:t>
            </a:r>
            <a:r>
              <a:rPr sz="1800" spc="2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2F0AED96-3180-460C-9EFD-C1604D57939C}"/>
              </a:ext>
            </a:extLst>
          </p:cNvPr>
          <p:cNvSpPr txBox="1"/>
          <p:nvPr/>
        </p:nvSpPr>
        <p:spPr>
          <a:xfrm>
            <a:off x="3082772" y="3336851"/>
            <a:ext cx="1026160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15" dirty="0">
                <a:latin typeface="Times New Roman"/>
                <a:cs typeface="Times New Roman"/>
              </a:rPr>
              <a:t>Assembler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32">
            <a:extLst>
              <a:ext uri="{FF2B5EF4-FFF2-40B4-BE49-F238E27FC236}">
                <a16:creationId xmlns:a16="http://schemas.microsoft.com/office/drawing/2014/main" id="{DE609136-AE86-4D11-BF21-181DBD3642C7}"/>
              </a:ext>
            </a:extLst>
          </p:cNvPr>
          <p:cNvGrpSpPr/>
          <p:nvPr/>
        </p:nvGrpSpPr>
        <p:grpSpPr>
          <a:xfrm>
            <a:off x="1560086" y="4212661"/>
            <a:ext cx="3223260" cy="139065"/>
            <a:chOff x="2724518" y="4003840"/>
            <a:chExt cx="3223260" cy="139065"/>
          </a:xfrm>
          <a:solidFill>
            <a:srgbClr val="FFC000"/>
          </a:solidFill>
        </p:grpSpPr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EBECD1CC-9A16-4511-BEF6-43C3008EB740}"/>
                </a:ext>
              </a:extLst>
            </p:cNvPr>
            <p:cNvSpPr/>
            <p:nvPr/>
          </p:nvSpPr>
          <p:spPr>
            <a:xfrm>
              <a:off x="2732138" y="4011460"/>
              <a:ext cx="3208020" cy="123825"/>
            </a:xfrm>
            <a:custGeom>
              <a:avLst/>
              <a:gdLst/>
              <a:ahLst/>
              <a:cxnLst/>
              <a:rect l="l" t="t" r="r" b="b"/>
              <a:pathLst>
                <a:path w="3208020" h="123825">
                  <a:moveTo>
                    <a:pt x="3207994" y="123228"/>
                  </a:moveTo>
                  <a:lnTo>
                    <a:pt x="0" y="123228"/>
                  </a:lnTo>
                  <a:lnTo>
                    <a:pt x="0" y="0"/>
                  </a:lnTo>
                  <a:lnTo>
                    <a:pt x="3207994" y="0"/>
                  </a:lnTo>
                  <a:lnTo>
                    <a:pt x="3207994" y="12322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4">
              <a:extLst>
                <a:ext uri="{FF2B5EF4-FFF2-40B4-BE49-F238E27FC236}">
                  <a16:creationId xmlns:a16="http://schemas.microsoft.com/office/drawing/2014/main" id="{7B760B97-BE09-4D0E-B8AB-88263D854EC6}"/>
                </a:ext>
              </a:extLst>
            </p:cNvPr>
            <p:cNvSpPr/>
            <p:nvPr/>
          </p:nvSpPr>
          <p:spPr>
            <a:xfrm>
              <a:off x="2732138" y="4011460"/>
              <a:ext cx="3208020" cy="123825"/>
            </a:xfrm>
            <a:custGeom>
              <a:avLst/>
              <a:gdLst/>
              <a:ahLst/>
              <a:cxnLst/>
              <a:rect l="l" t="t" r="r" b="b"/>
              <a:pathLst>
                <a:path w="3208020" h="123825">
                  <a:moveTo>
                    <a:pt x="0" y="0"/>
                  </a:moveTo>
                  <a:lnTo>
                    <a:pt x="3207994" y="0"/>
                  </a:lnTo>
                  <a:lnTo>
                    <a:pt x="3207994" y="123228"/>
                  </a:lnTo>
                  <a:lnTo>
                    <a:pt x="0" y="123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851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5">
            <a:extLst>
              <a:ext uri="{FF2B5EF4-FFF2-40B4-BE49-F238E27FC236}">
                <a16:creationId xmlns:a16="http://schemas.microsoft.com/office/drawing/2014/main" id="{DEC37D45-EC42-455D-B065-320F0649B616}"/>
              </a:ext>
            </a:extLst>
          </p:cNvPr>
          <p:cNvSpPr/>
          <p:nvPr/>
        </p:nvSpPr>
        <p:spPr>
          <a:xfrm>
            <a:off x="3020268" y="3410554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E2A9B304-0F4C-470E-9EDD-F3D34878395E}"/>
              </a:ext>
            </a:extLst>
          </p:cNvPr>
          <p:cNvSpPr txBox="1"/>
          <p:nvPr/>
        </p:nvSpPr>
        <p:spPr>
          <a:xfrm>
            <a:off x="1584946" y="4521766"/>
            <a:ext cx="3934460" cy="573234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795" marR="161290">
              <a:lnSpc>
                <a:spcPts val="2190"/>
              </a:lnSpc>
              <a:spcBef>
                <a:spcPts val="70"/>
              </a:spcBef>
            </a:pPr>
            <a:r>
              <a:rPr sz="2100" spc="-10" dirty="0">
                <a:latin typeface="Times New Roman"/>
                <a:cs typeface="Times New Roman"/>
              </a:rPr>
              <a:t>Hardware Architecture </a:t>
            </a:r>
            <a:r>
              <a:rPr sz="2100" dirty="0">
                <a:latin typeface="Times New Roman"/>
                <a:cs typeface="Times New Roman"/>
              </a:rPr>
              <a:t>Description  </a:t>
            </a:r>
            <a:r>
              <a:rPr sz="2100" spc="5" dirty="0">
                <a:latin typeface="Times New Roman"/>
                <a:cs typeface="Times New Roman"/>
              </a:rPr>
              <a:t>(e.g., </a:t>
            </a:r>
            <a:r>
              <a:rPr sz="2100" dirty="0">
                <a:latin typeface="Times New Roman"/>
                <a:cs typeface="Times New Roman"/>
              </a:rPr>
              <a:t>block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diagrams)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6ED5E6A9-A6B4-4274-A022-E0AE963DF157}"/>
              </a:ext>
            </a:extLst>
          </p:cNvPr>
          <p:cNvSpPr txBox="1"/>
          <p:nvPr/>
        </p:nvSpPr>
        <p:spPr>
          <a:xfrm>
            <a:off x="1598021" y="5351571"/>
            <a:ext cx="3921125" cy="571951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6510" marR="696595">
              <a:lnSpc>
                <a:spcPts val="2190"/>
              </a:lnSpc>
              <a:spcBef>
                <a:spcPts val="60"/>
              </a:spcBef>
            </a:pPr>
            <a:r>
              <a:rPr sz="2100" spc="5" dirty="0">
                <a:latin typeface="Times New Roman"/>
                <a:cs typeface="Times New Roman"/>
              </a:rPr>
              <a:t>Logic </a:t>
            </a:r>
            <a:r>
              <a:rPr sz="2100" spc="-5" dirty="0">
                <a:latin typeface="Times New Roman"/>
                <a:cs typeface="Times New Roman"/>
              </a:rPr>
              <a:t>Circuit </a:t>
            </a:r>
            <a:r>
              <a:rPr sz="2100" dirty="0">
                <a:latin typeface="Times New Roman"/>
                <a:cs typeface="Times New Roman"/>
              </a:rPr>
              <a:t>Description  (Circuit Schematic</a:t>
            </a:r>
            <a:r>
              <a:rPr sz="2100" spc="-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Diagrams)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38">
            <a:extLst>
              <a:ext uri="{FF2B5EF4-FFF2-40B4-BE49-F238E27FC236}">
                <a16:creationId xmlns:a16="http://schemas.microsoft.com/office/drawing/2014/main" id="{11C0F944-AB9B-403E-A75D-1DB5A740F694}"/>
              </a:ext>
            </a:extLst>
          </p:cNvPr>
          <p:cNvSpPr txBox="1"/>
          <p:nvPr/>
        </p:nvSpPr>
        <p:spPr>
          <a:xfrm>
            <a:off x="3132105" y="5052250"/>
            <a:ext cx="2715895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5" dirty="0">
                <a:latin typeface="Times New Roman"/>
                <a:cs typeface="Times New Roman"/>
              </a:rPr>
              <a:t>Architecture </a:t>
            </a:r>
            <a:r>
              <a:rPr sz="1800" spc="10" dirty="0">
                <a:latin typeface="Times New Roman"/>
                <a:cs typeface="Times New Roman"/>
              </a:rPr>
              <a:t>Implementation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C6F0DAF4-5FAE-46FE-B3E4-012B1C030BC8}"/>
              </a:ext>
            </a:extLst>
          </p:cNvPr>
          <p:cNvSpPr/>
          <p:nvPr/>
        </p:nvSpPr>
        <p:spPr>
          <a:xfrm>
            <a:off x="3023837" y="4343509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0">
            <a:extLst>
              <a:ext uri="{FF2B5EF4-FFF2-40B4-BE49-F238E27FC236}">
                <a16:creationId xmlns:a16="http://schemas.microsoft.com/office/drawing/2014/main" id="{39414740-52BF-4EF7-AE21-92B620D106A3}"/>
              </a:ext>
            </a:extLst>
          </p:cNvPr>
          <p:cNvSpPr/>
          <p:nvPr/>
        </p:nvSpPr>
        <p:spPr>
          <a:xfrm>
            <a:off x="3023837" y="5145501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id="{71B1E25E-F233-4891-A9C6-0DB9C84D9770}"/>
              </a:ext>
            </a:extLst>
          </p:cNvPr>
          <p:cNvSpPr txBox="1"/>
          <p:nvPr/>
        </p:nvSpPr>
        <p:spPr>
          <a:xfrm>
            <a:off x="4943319" y="1899925"/>
            <a:ext cx="669925" cy="571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1320"/>
              </a:lnSpc>
              <a:spcBef>
                <a:spcPts val="430"/>
              </a:spcBef>
            </a:pPr>
            <a:r>
              <a:rPr sz="1350" b="1" spc="35" dirty="0">
                <a:latin typeface="Arial"/>
                <a:cs typeface="Arial"/>
              </a:rPr>
              <a:t>temp </a:t>
            </a:r>
            <a:r>
              <a:rPr sz="1350" b="1" spc="45" dirty="0">
                <a:latin typeface="Arial"/>
                <a:cs typeface="Arial"/>
              </a:rPr>
              <a:t>=  </a:t>
            </a:r>
            <a:r>
              <a:rPr sz="1350" b="1" spc="240" dirty="0">
                <a:latin typeface="Arial"/>
                <a:cs typeface="Arial"/>
              </a:rPr>
              <a:t>v[k]</a:t>
            </a:r>
            <a:r>
              <a:rPr sz="1350" b="1" spc="390" dirty="0">
                <a:latin typeface="Arial"/>
                <a:cs typeface="Arial"/>
              </a:rPr>
              <a:t> </a:t>
            </a:r>
            <a:r>
              <a:rPr sz="1350" b="1" spc="45" dirty="0">
                <a:latin typeface="Arial"/>
                <a:cs typeface="Arial"/>
              </a:rPr>
              <a:t>=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315"/>
              </a:lnSpc>
            </a:pPr>
            <a:r>
              <a:rPr sz="1350" b="1" spc="90" dirty="0">
                <a:latin typeface="Arial"/>
                <a:cs typeface="Arial"/>
              </a:rPr>
              <a:t>v</a:t>
            </a:r>
            <a:r>
              <a:rPr sz="1350" b="1" spc="395" dirty="0">
                <a:latin typeface="Arial"/>
                <a:cs typeface="Arial"/>
              </a:rPr>
              <a:t>[</a:t>
            </a:r>
            <a:r>
              <a:rPr sz="1350" b="1" spc="90" dirty="0">
                <a:latin typeface="Arial"/>
                <a:cs typeface="Arial"/>
              </a:rPr>
              <a:t>k</a:t>
            </a:r>
            <a:r>
              <a:rPr sz="1350" b="1" spc="60" dirty="0">
                <a:latin typeface="Arial"/>
                <a:cs typeface="Arial"/>
              </a:rPr>
              <a:t>+</a:t>
            </a:r>
            <a:r>
              <a:rPr sz="1350" b="1" spc="90" dirty="0">
                <a:latin typeface="Arial"/>
                <a:cs typeface="Arial"/>
              </a:rPr>
              <a:t>1</a:t>
            </a:r>
            <a:r>
              <a:rPr sz="1350" b="1" spc="380" dirty="0">
                <a:latin typeface="Arial"/>
                <a:cs typeface="Arial"/>
              </a:rPr>
              <a:t>]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A1B6B7F7-0CAC-4217-AF7F-C59D6FC81822}"/>
              </a:ext>
            </a:extLst>
          </p:cNvPr>
          <p:cNvSpPr txBox="1"/>
          <p:nvPr/>
        </p:nvSpPr>
        <p:spPr>
          <a:xfrm>
            <a:off x="5696935" y="1899925"/>
            <a:ext cx="777240" cy="571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35"/>
              </a:spcBef>
            </a:pPr>
            <a:r>
              <a:rPr sz="1350" b="1" spc="270" dirty="0">
                <a:latin typeface="Arial"/>
                <a:cs typeface="Arial"/>
              </a:rPr>
              <a:t>v[k];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315"/>
              </a:lnSpc>
            </a:pPr>
            <a:r>
              <a:rPr sz="1350" b="1" spc="90" dirty="0">
                <a:latin typeface="Arial"/>
                <a:cs typeface="Arial"/>
              </a:rPr>
              <a:t>v</a:t>
            </a:r>
            <a:r>
              <a:rPr sz="1350" b="1" spc="395" dirty="0">
                <a:latin typeface="Arial"/>
                <a:cs typeface="Arial"/>
              </a:rPr>
              <a:t>[</a:t>
            </a:r>
            <a:r>
              <a:rPr sz="1350" b="1" spc="90" dirty="0">
                <a:latin typeface="Arial"/>
                <a:cs typeface="Arial"/>
              </a:rPr>
              <a:t>k</a:t>
            </a:r>
            <a:r>
              <a:rPr sz="1350" b="1" spc="55" dirty="0">
                <a:latin typeface="Arial"/>
                <a:cs typeface="Arial"/>
              </a:rPr>
              <a:t>+</a:t>
            </a:r>
            <a:r>
              <a:rPr sz="1350" b="1" spc="95" dirty="0">
                <a:latin typeface="Arial"/>
                <a:cs typeface="Arial"/>
              </a:rPr>
              <a:t>1</a:t>
            </a:r>
            <a:r>
              <a:rPr sz="1350" b="1" spc="390" dirty="0">
                <a:latin typeface="Arial"/>
                <a:cs typeface="Arial"/>
              </a:rPr>
              <a:t>]</a:t>
            </a:r>
            <a:r>
              <a:rPr sz="1350" b="1" spc="380" dirty="0">
                <a:latin typeface="Arial"/>
                <a:cs typeface="Arial"/>
              </a:rPr>
              <a:t>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470"/>
              </a:lnSpc>
            </a:pPr>
            <a:r>
              <a:rPr sz="1350" b="1" spc="45" dirty="0">
                <a:latin typeface="Arial"/>
                <a:cs typeface="Arial"/>
              </a:rPr>
              <a:t>=</a:t>
            </a:r>
            <a:r>
              <a:rPr sz="1350" b="1" spc="395" dirty="0">
                <a:latin typeface="Arial"/>
                <a:cs typeface="Arial"/>
              </a:rPr>
              <a:t> </a:t>
            </a:r>
            <a:r>
              <a:rPr sz="1350" b="1" spc="105" dirty="0">
                <a:latin typeface="Arial"/>
                <a:cs typeface="Arial"/>
              </a:rPr>
              <a:t>temp;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26" name="object 43">
            <a:extLst>
              <a:ext uri="{FF2B5EF4-FFF2-40B4-BE49-F238E27FC236}">
                <a16:creationId xmlns:a16="http://schemas.microsoft.com/office/drawing/2014/main" id="{1F9CAC9F-1820-46EE-B1FF-4D200CAB8427}"/>
              </a:ext>
            </a:extLst>
          </p:cNvPr>
          <p:cNvGraphicFramePr>
            <a:graphicFrameLocks noGrp="1"/>
          </p:cNvGraphicFramePr>
          <p:nvPr/>
        </p:nvGraphicFramePr>
        <p:xfrm>
          <a:off x="4897739" y="2764716"/>
          <a:ext cx="1784985" cy="63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350" b="1" spc="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21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1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73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350" b="1" spc="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4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4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03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35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00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00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35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7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object 44">
            <a:extLst>
              <a:ext uri="{FF2B5EF4-FFF2-40B4-BE49-F238E27FC236}">
                <a16:creationId xmlns:a16="http://schemas.microsoft.com/office/drawing/2014/main" id="{35579949-0FD7-4873-8141-638B2B67E424}"/>
              </a:ext>
            </a:extLst>
          </p:cNvPr>
          <p:cNvGraphicFramePr>
            <a:graphicFrameLocks noGrp="1"/>
          </p:cNvGraphicFramePr>
          <p:nvPr/>
        </p:nvGraphicFramePr>
        <p:xfrm>
          <a:off x="4862805" y="3464243"/>
          <a:ext cx="4262118" cy="817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366">
                <a:tc gridSpan="2">
                  <a:txBody>
                    <a:bodyPr/>
                    <a:lstStyle/>
                    <a:p>
                      <a:pPr marL="3175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1000</a:t>
                      </a:r>
                      <a:r>
                        <a:rPr sz="1350" b="1" spc="4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461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0000 0000 0000</a:t>
                      </a:r>
                      <a:r>
                        <a:rPr sz="1350" b="1" spc="27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marL="31750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8">
                <a:tc>
                  <a:txBody>
                    <a:bodyPr/>
                    <a:lstStyle/>
                    <a:p>
                      <a:pPr marL="31750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0100</a:t>
                      </a:r>
                      <a:endParaRPr sz="13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" name="object 45">
            <a:extLst>
              <a:ext uri="{FF2B5EF4-FFF2-40B4-BE49-F238E27FC236}">
                <a16:creationId xmlns:a16="http://schemas.microsoft.com/office/drawing/2014/main" id="{E51D5D4F-1398-4A59-8FE8-2F3ECC43C814}"/>
              </a:ext>
            </a:extLst>
          </p:cNvPr>
          <p:cNvGrpSpPr/>
          <p:nvPr/>
        </p:nvGrpSpPr>
        <p:grpSpPr>
          <a:xfrm>
            <a:off x="6077460" y="6015375"/>
            <a:ext cx="1543050" cy="330835"/>
            <a:chOff x="7241892" y="5806554"/>
            <a:chExt cx="1543050" cy="330835"/>
          </a:xfrm>
          <a:noFill/>
        </p:grpSpPr>
        <p:sp>
          <p:nvSpPr>
            <p:cNvPr id="29" name="object 46">
              <a:extLst>
                <a:ext uri="{FF2B5EF4-FFF2-40B4-BE49-F238E27FC236}">
                  <a16:creationId xmlns:a16="http://schemas.microsoft.com/office/drawing/2014/main" id="{531BA9DA-D11B-435C-8735-3671ABE2B0C5}"/>
                </a:ext>
              </a:extLst>
            </p:cNvPr>
            <p:cNvSpPr/>
            <p:nvPr/>
          </p:nvSpPr>
          <p:spPr>
            <a:xfrm>
              <a:off x="7246337" y="5810999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171251" y="19088"/>
                  </a:moveTo>
                  <a:lnTo>
                    <a:pt x="437456" y="19088"/>
                  </a:lnTo>
                </a:path>
                <a:path w="437515" h="38735">
                  <a:moveTo>
                    <a:pt x="36764" y="19088"/>
                  </a:moveTo>
                  <a:lnTo>
                    <a:pt x="171251" y="19088"/>
                  </a:lnTo>
                </a:path>
                <a:path w="437515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7">
              <a:extLst>
                <a:ext uri="{FF2B5EF4-FFF2-40B4-BE49-F238E27FC236}">
                  <a16:creationId xmlns:a16="http://schemas.microsoft.com/office/drawing/2014/main" id="{1C80B27D-C1EE-4150-8D15-18895D646010}"/>
                </a:ext>
              </a:extLst>
            </p:cNvPr>
            <p:cNvSpPr/>
            <p:nvPr/>
          </p:nvSpPr>
          <p:spPr>
            <a:xfrm>
              <a:off x="7248677" y="581332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85" y="31254"/>
                  </a:lnTo>
                  <a:lnTo>
                    <a:pt x="0" y="24256"/>
                  </a:lnTo>
                  <a:lnTo>
                    <a:pt x="0" y="6997"/>
                  </a:lnTo>
                  <a:lnTo>
                    <a:pt x="6985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56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8">
              <a:extLst>
                <a:ext uri="{FF2B5EF4-FFF2-40B4-BE49-F238E27FC236}">
                  <a16:creationId xmlns:a16="http://schemas.microsoft.com/office/drawing/2014/main" id="{6EB23345-A970-44A9-AC4C-AC1EA8EAD520}"/>
                </a:ext>
              </a:extLst>
            </p:cNvPr>
            <p:cNvSpPr/>
            <p:nvPr/>
          </p:nvSpPr>
          <p:spPr>
            <a:xfrm>
              <a:off x="7246359" y="5810999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9" y="35915"/>
                  </a:moveTo>
                  <a:lnTo>
                    <a:pt x="0" y="17754"/>
                  </a:lnTo>
                  <a:lnTo>
                    <a:pt x="323" y="14338"/>
                  </a:lnTo>
                  <a:lnTo>
                    <a:pt x="17989" y="0"/>
                  </a:lnTo>
                  <a:lnTo>
                    <a:pt x="21608" y="342"/>
                  </a:lnTo>
                  <a:lnTo>
                    <a:pt x="24987" y="1435"/>
                  </a:lnTo>
                  <a:lnTo>
                    <a:pt x="28060" y="3073"/>
                  </a:lnTo>
                  <a:lnTo>
                    <a:pt x="29902" y="4610"/>
                  </a:lnTo>
                  <a:lnTo>
                    <a:pt x="17748" y="4610"/>
                  </a:lnTo>
                  <a:lnTo>
                    <a:pt x="17972" y="4634"/>
                  </a:lnTo>
                  <a:lnTo>
                    <a:pt x="15994" y="4851"/>
                  </a:lnTo>
                  <a:lnTo>
                    <a:pt x="15512" y="4851"/>
                  </a:lnTo>
                  <a:lnTo>
                    <a:pt x="15068" y="4952"/>
                  </a:lnTo>
                  <a:lnTo>
                    <a:pt x="15199" y="4952"/>
                  </a:lnTo>
                  <a:lnTo>
                    <a:pt x="13205" y="5600"/>
                  </a:lnTo>
                  <a:lnTo>
                    <a:pt x="12985" y="5600"/>
                  </a:lnTo>
                  <a:lnTo>
                    <a:pt x="12633" y="5776"/>
                  </a:lnTo>
                  <a:lnTo>
                    <a:pt x="10891" y="6743"/>
                  </a:lnTo>
                  <a:lnTo>
                    <a:pt x="10750" y="6743"/>
                  </a:lnTo>
                  <a:lnTo>
                    <a:pt x="10458" y="6960"/>
                  </a:lnTo>
                  <a:lnTo>
                    <a:pt x="8817" y="8381"/>
                  </a:lnTo>
                  <a:lnTo>
                    <a:pt x="8435" y="8704"/>
                  </a:lnTo>
                  <a:lnTo>
                    <a:pt x="7068" y="10363"/>
                  </a:lnTo>
                  <a:lnTo>
                    <a:pt x="6935" y="10489"/>
                  </a:lnTo>
                  <a:lnTo>
                    <a:pt x="6842" y="10706"/>
                  </a:lnTo>
                  <a:lnTo>
                    <a:pt x="5836" y="12547"/>
                  </a:lnTo>
                  <a:lnTo>
                    <a:pt x="5727" y="12716"/>
                  </a:lnTo>
                  <a:lnTo>
                    <a:pt x="5657" y="12992"/>
                  </a:lnTo>
                  <a:lnTo>
                    <a:pt x="5004" y="15024"/>
                  </a:lnTo>
                  <a:lnTo>
                    <a:pt x="4684" y="17754"/>
                  </a:lnTo>
                  <a:lnTo>
                    <a:pt x="4898" y="20383"/>
                  </a:lnTo>
                  <a:lnTo>
                    <a:pt x="4946" y="20878"/>
                  </a:lnTo>
                  <a:lnTo>
                    <a:pt x="5660" y="22961"/>
                  </a:lnTo>
                  <a:lnTo>
                    <a:pt x="5739" y="23262"/>
                  </a:lnTo>
                  <a:lnTo>
                    <a:pt x="6818" y="25247"/>
                  </a:lnTo>
                  <a:lnTo>
                    <a:pt x="7029" y="25641"/>
                  </a:lnTo>
                  <a:lnTo>
                    <a:pt x="8459" y="27228"/>
                  </a:lnTo>
                  <a:lnTo>
                    <a:pt x="8718" y="27533"/>
                  </a:lnTo>
                  <a:lnTo>
                    <a:pt x="10413" y="28917"/>
                  </a:lnTo>
                  <a:lnTo>
                    <a:pt x="10699" y="29159"/>
                  </a:lnTo>
                  <a:lnTo>
                    <a:pt x="12636" y="30162"/>
                  </a:lnTo>
                  <a:lnTo>
                    <a:pt x="12985" y="30352"/>
                  </a:lnTo>
                  <a:lnTo>
                    <a:pt x="13207" y="30352"/>
                  </a:lnTo>
                  <a:lnTo>
                    <a:pt x="15345" y="31000"/>
                  </a:lnTo>
                  <a:lnTo>
                    <a:pt x="15068" y="31000"/>
                  </a:lnTo>
                  <a:lnTo>
                    <a:pt x="17972" y="31272"/>
                  </a:lnTo>
                  <a:lnTo>
                    <a:pt x="17748" y="31292"/>
                  </a:lnTo>
                  <a:lnTo>
                    <a:pt x="29938" y="31292"/>
                  </a:lnTo>
                  <a:lnTo>
                    <a:pt x="28060" y="32880"/>
                  </a:lnTo>
                  <a:lnTo>
                    <a:pt x="24987" y="34518"/>
                  </a:lnTo>
                  <a:lnTo>
                    <a:pt x="21608" y="35559"/>
                  </a:lnTo>
                  <a:lnTo>
                    <a:pt x="17989" y="35915"/>
                  </a:lnTo>
                  <a:close/>
                </a:path>
                <a:path w="36195" h="36195">
                  <a:moveTo>
                    <a:pt x="17972" y="4634"/>
                  </a:moveTo>
                  <a:lnTo>
                    <a:pt x="17748" y="4610"/>
                  </a:lnTo>
                  <a:lnTo>
                    <a:pt x="18192" y="4610"/>
                  </a:lnTo>
                  <a:lnTo>
                    <a:pt x="17972" y="4634"/>
                  </a:lnTo>
                  <a:close/>
                </a:path>
                <a:path w="36195" h="36195">
                  <a:moveTo>
                    <a:pt x="20654" y="4923"/>
                  </a:moveTo>
                  <a:lnTo>
                    <a:pt x="17972" y="4634"/>
                  </a:lnTo>
                  <a:lnTo>
                    <a:pt x="18192" y="4610"/>
                  </a:lnTo>
                  <a:lnTo>
                    <a:pt x="29902" y="4610"/>
                  </a:lnTo>
                  <a:lnTo>
                    <a:pt x="30192" y="4851"/>
                  </a:lnTo>
                  <a:lnTo>
                    <a:pt x="20427" y="4851"/>
                  </a:lnTo>
                  <a:lnTo>
                    <a:pt x="20654" y="4923"/>
                  </a:lnTo>
                  <a:close/>
                </a:path>
                <a:path w="36195" h="36195">
                  <a:moveTo>
                    <a:pt x="15068" y="4952"/>
                  </a:moveTo>
                  <a:lnTo>
                    <a:pt x="15512" y="4851"/>
                  </a:lnTo>
                  <a:lnTo>
                    <a:pt x="15267" y="4931"/>
                  </a:lnTo>
                  <a:lnTo>
                    <a:pt x="15068" y="4952"/>
                  </a:lnTo>
                  <a:close/>
                </a:path>
                <a:path w="36195" h="36195">
                  <a:moveTo>
                    <a:pt x="15267" y="4931"/>
                  </a:moveTo>
                  <a:lnTo>
                    <a:pt x="15512" y="4851"/>
                  </a:lnTo>
                  <a:lnTo>
                    <a:pt x="15994" y="4851"/>
                  </a:lnTo>
                  <a:lnTo>
                    <a:pt x="15267" y="4931"/>
                  </a:lnTo>
                  <a:close/>
                </a:path>
                <a:path w="36195" h="36195">
                  <a:moveTo>
                    <a:pt x="20923" y="4952"/>
                  </a:moveTo>
                  <a:lnTo>
                    <a:pt x="20654" y="4923"/>
                  </a:lnTo>
                  <a:lnTo>
                    <a:pt x="20427" y="4851"/>
                  </a:lnTo>
                  <a:lnTo>
                    <a:pt x="20923" y="4952"/>
                  </a:lnTo>
                  <a:close/>
                </a:path>
                <a:path w="36195" h="36195">
                  <a:moveTo>
                    <a:pt x="30313" y="4952"/>
                  </a:moveTo>
                  <a:lnTo>
                    <a:pt x="20923" y="4952"/>
                  </a:lnTo>
                  <a:lnTo>
                    <a:pt x="20427" y="4851"/>
                  </a:lnTo>
                  <a:lnTo>
                    <a:pt x="30192" y="4851"/>
                  </a:lnTo>
                  <a:close/>
                </a:path>
                <a:path w="36195" h="36195">
                  <a:moveTo>
                    <a:pt x="23347" y="5787"/>
                  </a:moveTo>
                  <a:lnTo>
                    <a:pt x="20654" y="4923"/>
                  </a:lnTo>
                  <a:lnTo>
                    <a:pt x="20923" y="4952"/>
                  </a:lnTo>
                  <a:lnTo>
                    <a:pt x="30313" y="4952"/>
                  </a:lnTo>
                  <a:lnTo>
                    <a:pt x="30740" y="5308"/>
                  </a:lnTo>
                  <a:lnTo>
                    <a:pt x="30977" y="5600"/>
                  </a:lnTo>
                  <a:lnTo>
                    <a:pt x="23005" y="5600"/>
                  </a:lnTo>
                  <a:lnTo>
                    <a:pt x="23347" y="5787"/>
                  </a:lnTo>
                  <a:close/>
                </a:path>
                <a:path w="36195" h="36195">
                  <a:moveTo>
                    <a:pt x="15199" y="4952"/>
                  </a:moveTo>
                  <a:lnTo>
                    <a:pt x="15068" y="4952"/>
                  </a:lnTo>
                  <a:lnTo>
                    <a:pt x="15267" y="4931"/>
                  </a:lnTo>
                  <a:close/>
                </a:path>
                <a:path w="36195" h="36195">
                  <a:moveTo>
                    <a:pt x="12579" y="5803"/>
                  </a:moveTo>
                  <a:lnTo>
                    <a:pt x="12985" y="5600"/>
                  </a:lnTo>
                  <a:lnTo>
                    <a:pt x="12663" y="5776"/>
                  </a:lnTo>
                  <a:close/>
                </a:path>
                <a:path w="36195" h="36195">
                  <a:moveTo>
                    <a:pt x="12663" y="5776"/>
                  </a:moveTo>
                  <a:lnTo>
                    <a:pt x="12985" y="5600"/>
                  </a:lnTo>
                  <a:lnTo>
                    <a:pt x="13205" y="5600"/>
                  </a:lnTo>
                  <a:lnTo>
                    <a:pt x="12663" y="5776"/>
                  </a:lnTo>
                  <a:close/>
                </a:path>
                <a:path w="36195" h="36195">
                  <a:moveTo>
                    <a:pt x="31142" y="5803"/>
                  </a:moveTo>
                  <a:lnTo>
                    <a:pt x="23399" y="5803"/>
                  </a:lnTo>
                  <a:lnTo>
                    <a:pt x="23005" y="5600"/>
                  </a:lnTo>
                  <a:lnTo>
                    <a:pt x="30977" y="5600"/>
                  </a:lnTo>
                  <a:lnTo>
                    <a:pt x="31142" y="5803"/>
                  </a:lnTo>
                  <a:close/>
                </a:path>
                <a:path w="36195" h="36195">
                  <a:moveTo>
                    <a:pt x="12613" y="5803"/>
                  </a:moveTo>
                  <a:close/>
                </a:path>
                <a:path w="36195" h="36195">
                  <a:moveTo>
                    <a:pt x="25461" y="6940"/>
                  </a:moveTo>
                  <a:lnTo>
                    <a:pt x="23347" y="5787"/>
                  </a:lnTo>
                  <a:lnTo>
                    <a:pt x="31142" y="5803"/>
                  </a:lnTo>
                  <a:lnTo>
                    <a:pt x="31904" y="6743"/>
                  </a:lnTo>
                  <a:lnTo>
                    <a:pt x="25228" y="6743"/>
                  </a:lnTo>
                  <a:lnTo>
                    <a:pt x="25461" y="6940"/>
                  </a:lnTo>
                  <a:close/>
                </a:path>
                <a:path w="36195" h="36195">
                  <a:moveTo>
                    <a:pt x="10356" y="7035"/>
                  </a:moveTo>
                  <a:lnTo>
                    <a:pt x="10750" y="6743"/>
                  </a:lnTo>
                  <a:lnTo>
                    <a:pt x="10494" y="6960"/>
                  </a:lnTo>
                  <a:lnTo>
                    <a:pt x="10356" y="7035"/>
                  </a:lnTo>
                  <a:close/>
                </a:path>
                <a:path w="36195" h="36195">
                  <a:moveTo>
                    <a:pt x="10494" y="6960"/>
                  </a:moveTo>
                  <a:lnTo>
                    <a:pt x="10750" y="6743"/>
                  </a:lnTo>
                  <a:lnTo>
                    <a:pt x="10891" y="6743"/>
                  </a:lnTo>
                  <a:lnTo>
                    <a:pt x="10494" y="6960"/>
                  </a:lnTo>
                  <a:close/>
                </a:path>
                <a:path w="36195" h="36195">
                  <a:moveTo>
                    <a:pt x="25634" y="7035"/>
                  </a:moveTo>
                  <a:lnTo>
                    <a:pt x="25461" y="6940"/>
                  </a:lnTo>
                  <a:lnTo>
                    <a:pt x="25228" y="6743"/>
                  </a:lnTo>
                  <a:lnTo>
                    <a:pt x="25634" y="7035"/>
                  </a:lnTo>
                  <a:close/>
                </a:path>
                <a:path w="36195" h="36195">
                  <a:moveTo>
                    <a:pt x="32141" y="7035"/>
                  </a:moveTo>
                  <a:lnTo>
                    <a:pt x="25634" y="7035"/>
                  </a:lnTo>
                  <a:lnTo>
                    <a:pt x="25228" y="6743"/>
                  </a:lnTo>
                  <a:lnTo>
                    <a:pt x="31904" y="6743"/>
                  </a:lnTo>
                  <a:lnTo>
                    <a:pt x="32141" y="7035"/>
                  </a:lnTo>
                  <a:close/>
                </a:path>
                <a:path w="36195" h="36195">
                  <a:moveTo>
                    <a:pt x="33313" y="8724"/>
                  </a:moveTo>
                  <a:lnTo>
                    <a:pt x="27565" y="8724"/>
                  </a:lnTo>
                  <a:lnTo>
                    <a:pt x="27273" y="8381"/>
                  </a:lnTo>
                  <a:lnTo>
                    <a:pt x="25461" y="6940"/>
                  </a:lnTo>
                  <a:lnTo>
                    <a:pt x="25634" y="7035"/>
                  </a:lnTo>
                  <a:lnTo>
                    <a:pt x="32141" y="7035"/>
                  </a:lnTo>
                  <a:lnTo>
                    <a:pt x="32873" y="7937"/>
                  </a:lnTo>
                  <a:lnTo>
                    <a:pt x="33313" y="8724"/>
                  </a:lnTo>
                  <a:close/>
                </a:path>
                <a:path w="36195" h="36195">
                  <a:moveTo>
                    <a:pt x="10405" y="7035"/>
                  </a:moveTo>
                  <a:close/>
                </a:path>
                <a:path w="36195" h="36195">
                  <a:moveTo>
                    <a:pt x="27540" y="8704"/>
                  </a:moveTo>
                  <a:lnTo>
                    <a:pt x="27160" y="8381"/>
                  </a:lnTo>
                  <a:lnTo>
                    <a:pt x="27540" y="8704"/>
                  </a:lnTo>
                  <a:close/>
                </a:path>
                <a:path w="36195" h="36195">
                  <a:moveTo>
                    <a:pt x="8413" y="8724"/>
                  </a:moveTo>
                  <a:lnTo>
                    <a:pt x="8718" y="8432"/>
                  </a:lnTo>
                  <a:lnTo>
                    <a:pt x="8413" y="8724"/>
                  </a:lnTo>
                  <a:close/>
                </a:path>
                <a:path w="36195" h="36195">
                  <a:moveTo>
                    <a:pt x="8613" y="8555"/>
                  </a:moveTo>
                  <a:lnTo>
                    <a:pt x="8758" y="8432"/>
                  </a:lnTo>
                  <a:lnTo>
                    <a:pt x="8613" y="8555"/>
                  </a:lnTo>
                  <a:close/>
                </a:path>
                <a:path w="36195" h="36195">
                  <a:moveTo>
                    <a:pt x="8468" y="8724"/>
                  </a:moveTo>
                  <a:lnTo>
                    <a:pt x="8613" y="8555"/>
                  </a:lnTo>
                  <a:lnTo>
                    <a:pt x="8468" y="8724"/>
                  </a:lnTo>
                  <a:close/>
                </a:path>
                <a:path w="36195" h="36195">
                  <a:moveTo>
                    <a:pt x="34420" y="10706"/>
                  </a:moveTo>
                  <a:lnTo>
                    <a:pt x="29203" y="10706"/>
                  </a:lnTo>
                  <a:lnTo>
                    <a:pt x="28949" y="10363"/>
                  </a:lnTo>
                  <a:lnTo>
                    <a:pt x="27540" y="8704"/>
                  </a:lnTo>
                  <a:lnTo>
                    <a:pt x="33313" y="8724"/>
                  </a:lnTo>
                  <a:lnTo>
                    <a:pt x="34420" y="10706"/>
                  </a:lnTo>
                  <a:close/>
                </a:path>
                <a:path w="36195" h="36195">
                  <a:moveTo>
                    <a:pt x="6775" y="10706"/>
                  </a:moveTo>
                  <a:lnTo>
                    <a:pt x="7029" y="10363"/>
                  </a:lnTo>
                  <a:lnTo>
                    <a:pt x="6775" y="10706"/>
                  </a:lnTo>
                  <a:close/>
                </a:path>
                <a:path w="36195" h="36195">
                  <a:moveTo>
                    <a:pt x="6960" y="10489"/>
                  </a:moveTo>
                  <a:close/>
                </a:path>
                <a:path w="36195" h="36195">
                  <a:moveTo>
                    <a:pt x="29010" y="10473"/>
                  </a:moveTo>
                  <a:close/>
                </a:path>
                <a:path w="36195" h="36195">
                  <a:moveTo>
                    <a:pt x="29203" y="10706"/>
                  </a:moveTo>
                  <a:lnTo>
                    <a:pt x="29023" y="10489"/>
                  </a:lnTo>
                  <a:lnTo>
                    <a:pt x="29203" y="10706"/>
                  </a:lnTo>
                  <a:close/>
                </a:path>
                <a:path w="36195" h="36195">
                  <a:moveTo>
                    <a:pt x="35189" y="12992"/>
                  </a:moveTo>
                  <a:lnTo>
                    <a:pt x="30397" y="12992"/>
                  </a:lnTo>
                  <a:lnTo>
                    <a:pt x="30194" y="12547"/>
                  </a:lnTo>
                  <a:lnTo>
                    <a:pt x="29010" y="10473"/>
                  </a:lnTo>
                  <a:lnTo>
                    <a:pt x="29203" y="10706"/>
                  </a:lnTo>
                  <a:lnTo>
                    <a:pt x="34420" y="10706"/>
                  </a:lnTo>
                  <a:lnTo>
                    <a:pt x="34562" y="10960"/>
                  </a:lnTo>
                  <a:lnTo>
                    <a:pt x="35189" y="12992"/>
                  </a:lnTo>
                  <a:close/>
                </a:path>
                <a:path w="36195" h="36195">
                  <a:moveTo>
                    <a:pt x="6842" y="10706"/>
                  </a:moveTo>
                  <a:lnTo>
                    <a:pt x="6960" y="10489"/>
                  </a:lnTo>
                  <a:lnTo>
                    <a:pt x="6842" y="10706"/>
                  </a:lnTo>
                  <a:close/>
                </a:path>
                <a:path w="36195" h="36195">
                  <a:moveTo>
                    <a:pt x="30245" y="12716"/>
                  </a:moveTo>
                  <a:lnTo>
                    <a:pt x="30152" y="12547"/>
                  </a:lnTo>
                  <a:lnTo>
                    <a:pt x="30245" y="12716"/>
                  </a:lnTo>
                  <a:close/>
                </a:path>
                <a:path w="36195" h="36195">
                  <a:moveTo>
                    <a:pt x="30397" y="12992"/>
                  </a:moveTo>
                  <a:lnTo>
                    <a:pt x="30245" y="12716"/>
                  </a:lnTo>
                  <a:lnTo>
                    <a:pt x="30194" y="12547"/>
                  </a:lnTo>
                  <a:lnTo>
                    <a:pt x="30397" y="12992"/>
                  </a:lnTo>
                  <a:close/>
                </a:path>
                <a:path w="36195" h="36195">
                  <a:moveTo>
                    <a:pt x="5594" y="12992"/>
                  </a:moveTo>
                  <a:lnTo>
                    <a:pt x="5784" y="12598"/>
                  </a:lnTo>
                  <a:lnTo>
                    <a:pt x="5594" y="12992"/>
                  </a:lnTo>
                  <a:close/>
                </a:path>
                <a:path w="36195" h="36195">
                  <a:moveTo>
                    <a:pt x="5749" y="12707"/>
                  </a:moveTo>
                  <a:close/>
                </a:path>
                <a:path w="36195" h="36195">
                  <a:moveTo>
                    <a:pt x="5657" y="12992"/>
                  </a:moveTo>
                  <a:lnTo>
                    <a:pt x="5749" y="12707"/>
                  </a:lnTo>
                  <a:lnTo>
                    <a:pt x="5657" y="12992"/>
                  </a:lnTo>
                  <a:close/>
                </a:path>
                <a:path w="36195" h="36195">
                  <a:moveTo>
                    <a:pt x="35711" y="15468"/>
                  </a:moveTo>
                  <a:lnTo>
                    <a:pt x="31083" y="15468"/>
                  </a:lnTo>
                  <a:lnTo>
                    <a:pt x="31032" y="15024"/>
                  </a:lnTo>
                  <a:lnTo>
                    <a:pt x="30245" y="12716"/>
                  </a:lnTo>
                  <a:lnTo>
                    <a:pt x="30397" y="12992"/>
                  </a:lnTo>
                  <a:lnTo>
                    <a:pt x="35189" y="12992"/>
                  </a:lnTo>
                  <a:lnTo>
                    <a:pt x="35604" y="14338"/>
                  </a:lnTo>
                  <a:lnTo>
                    <a:pt x="35711" y="15468"/>
                  </a:lnTo>
                  <a:close/>
                </a:path>
                <a:path w="36195" h="36195">
                  <a:moveTo>
                    <a:pt x="4921" y="15279"/>
                  </a:moveTo>
                  <a:lnTo>
                    <a:pt x="4946" y="15024"/>
                  </a:lnTo>
                  <a:lnTo>
                    <a:pt x="4921" y="15279"/>
                  </a:lnTo>
                  <a:close/>
                </a:path>
                <a:path w="36195" h="36195">
                  <a:moveTo>
                    <a:pt x="31071" y="15429"/>
                  </a:moveTo>
                  <a:lnTo>
                    <a:pt x="30947" y="15024"/>
                  </a:lnTo>
                  <a:lnTo>
                    <a:pt x="31071" y="15429"/>
                  </a:lnTo>
                  <a:close/>
                </a:path>
                <a:path w="36195" h="36195">
                  <a:moveTo>
                    <a:pt x="4898" y="15519"/>
                  </a:moveTo>
                  <a:lnTo>
                    <a:pt x="4921" y="15279"/>
                  </a:lnTo>
                  <a:lnTo>
                    <a:pt x="4898" y="15519"/>
                  </a:lnTo>
                  <a:close/>
                </a:path>
                <a:path w="36195" h="36195">
                  <a:moveTo>
                    <a:pt x="35924" y="18199"/>
                  </a:moveTo>
                  <a:lnTo>
                    <a:pt x="31337" y="18199"/>
                  </a:lnTo>
                  <a:lnTo>
                    <a:pt x="31337" y="17754"/>
                  </a:lnTo>
                  <a:lnTo>
                    <a:pt x="31071" y="15429"/>
                  </a:lnTo>
                  <a:lnTo>
                    <a:pt x="35711" y="15468"/>
                  </a:lnTo>
                  <a:lnTo>
                    <a:pt x="35927" y="17754"/>
                  </a:lnTo>
                  <a:lnTo>
                    <a:pt x="35924" y="18199"/>
                  </a:lnTo>
                  <a:close/>
                </a:path>
                <a:path w="36195" h="36195">
                  <a:moveTo>
                    <a:pt x="4663" y="17975"/>
                  </a:moveTo>
                  <a:lnTo>
                    <a:pt x="4641" y="17754"/>
                  </a:lnTo>
                  <a:lnTo>
                    <a:pt x="4663" y="17975"/>
                  </a:lnTo>
                  <a:close/>
                </a:path>
                <a:path w="36195" h="36195">
                  <a:moveTo>
                    <a:pt x="31315" y="17975"/>
                  </a:moveTo>
                  <a:lnTo>
                    <a:pt x="31294" y="17754"/>
                  </a:lnTo>
                  <a:lnTo>
                    <a:pt x="31315" y="17975"/>
                  </a:lnTo>
                  <a:close/>
                </a:path>
                <a:path w="36195" h="36195">
                  <a:moveTo>
                    <a:pt x="4685" y="18199"/>
                  </a:moveTo>
                  <a:lnTo>
                    <a:pt x="4663" y="17975"/>
                  </a:lnTo>
                  <a:lnTo>
                    <a:pt x="4685" y="18199"/>
                  </a:lnTo>
                  <a:close/>
                </a:path>
                <a:path w="36195" h="36195">
                  <a:moveTo>
                    <a:pt x="35670" y="20878"/>
                  </a:moveTo>
                  <a:lnTo>
                    <a:pt x="31032" y="20878"/>
                  </a:lnTo>
                  <a:lnTo>
                    <a:pt x="31315" y="17975"/>
                  </a:lnTo>
                  <a:lnTo>
                    <a:pt x="31337" y="18199"/>
                  </a:lnTo>
                  <a:lnTo>
                    <a:pt x="35924" y="18199"/>
                  </a:lnTo>
                  <a:lnTo>
                    <a:pt x="35670" y="20878"/>
                  </a:lnTo>
                  <a:close/>
                </a:path>
                <a:path w="36195" h="36195">
                  <a:moveTo>
                    <a:pt x="4921" y="20627"/>
                  </a:moveTo>
                  <a:lnTo>
                    <a:pt x="4844" y="20383"/>
                  </a:lnTo>
                  <a:lnTo>
                    <a:pt x="4921" y="20627"/>
                  </a:lnTo>
                  <a:close/>
                </a:path>
                <a:path w="36195" h="36195">
                  <a:moveTo>
                    <a:pt x="31072" y="20470"/>
                  </a:moveTo>
                  <a:close/>
                </a:path>
                <a:path w="36195" h="36195">
                  <a:moveTo>
                    <a:pt x="35054" y="23355"/>
                  </a:moveTo>
                  <a:lnTo>
                    <a:pt x="30194" y="23355"/>
                  </a:lnTo>
                  <a:lnTo>
                    <a:pt x="30397" y="22961"/>
                  </a:lnTo>
                  <a:lnTo>
                    <a:pt x="31072" y="20470"/>
                  </a:lnTo>
                  <a:lnTo>
                    <a:pt x="31032" y="20878"/>
                  </a:lnTo>
                  <a:lnTo>
                    <a:pt x="35670" y="20878"/>
                  </a:lnTo>
                  <a:lnTo>
                    <a:pt x="35604" y="21577"/>
                  </a:lnTo>
                  <a:lnTo>
                    <a:pt x="35054" y="23355"/>
                  </a:lnTo>
                  <a:close/>
                </a:path>
                <a:path w="36195" h="36195">
                  <a:moveTo>
                    <a:pt x="5001" y="20878"/>
                  </a:moveTo>
                  <a:lnTo>
                    <a:pt x="4921" y="20627"/>
                  </a:lnTo>
                  <a:lnTo>
                    <a:pt x="5001" y="20878"/>
                  </a:lnTo>
                  <a:close/>
                </a:path>
                <a:path w="36195" h="36195">
                  <a:moveTo>
                    <a:pt x="5784" y="23355"/>
                  </a:moveTo>
                  <a:lnTo>
                    <a:pt x="5594" y="22961"/>
                  </a:lnTo>
                  <a:lnTo>
                    <a:pt x="5755" y="23262"/>
                  </a:lnTo>
                  <a:close/>
                </a:path>
                <a:path w="36195" h="36195">
                  <a:moveTo>
                    <a:pt x="5755" y="23262"/>
                  </a:moveTo>
                  <a:lnTo>
                    <a:pt x="5594" y="22961"/>
                  </a:lnTo>
                  <a:lnTo>
                    <a:pt x="5755" y="23262"/>
                  </a:lnTo>
                  <a:close/>
                </a:path>
                <a:path w="36195" h="36195">
                  <a:moveTo>
                    <a:pt x="30210" y="23300"/>
                  </a:moveTo>
                  <a:lnTo>
                    <a:pt x="30313" y="22961"/>
                  </a:lnTo>
                  <a:lnTo>
                    <a:pt x="30210" y="23300"/>
                  </a:lnTo>
                  <a:close/>
                </a:path>
                <a:path w="36195" h="36195">
                  <a:moveTo>
                    <a:pt x="5804" y="23355"/>
                  </a:moveTo>
                  <a:close/>
                </a:path>
                <a:path w="36195" h="36195">
                  <a:moveTo>
                    <a:pt x="34219" y="25590"/>
                  </a:moveTo>
                  <a:lnTo>
                    <a:pt x="28949" y="25590"/>
                  </a:lnTo>
                  <a:lnTo>
                    <a:pt x="29203" y="25247"/>
                  </a:lnTo>
                  <a:lnTo>
                    <a:pt x="30210" y="23300"/>
                  </a:lnTo>
                  <a:lnTo>
                    <a:pt x="35054" y="23355"/>
                  </a:lnTo>
                  <a:lnTo>
                    <a:pt x="34562" y="24942"/>
                  </a:lnTo>
                  <a:lnTo>
                    <a:pt x="34219" y="25590"/>
                  </a:lnTo>
                  <a:close/>
                </a:path>
                <a:path w="36195" h="36195">
                  <a:moveTo>
                    <a:pt x="7029" y="25641"/>
                  </a:moveTo>
                  <a:lnTo>
                    <a:pt x="6775" y="25247"/>
                  </a:lnTo>
                  <a:lnTo>
                    <a:pt x="6891" y="25384"/>
                  </a:lnTo>
                  <a:lnTo>
                    <a:pt x="7029" y="25641"/>
                  </a:lnTo>
                  <a:close/>
                </a:path>
                <a:path w="36195" h="36195">
                  <a:moveTo>
                    <a:pt x="6891" y="25384"/>
                  </a:moveTo>
                  <a:lnTo>
                    <a:pt x="6775" y="25247"/>
                  </a:lnTo>
                  <a:lnTo>
                    <a:pt x="6891" y="25384"/>
                  </a:lnTo>
                  <a:close/>
                </a:path>
                <a:path w="36195" h="36195">
                  <a:moveTo>
                    <a:pt x="29010" y="25480"/>
                  </a:moveTo>
                  <a:lnTo>
                    <a:pt x="29138" y="25247"/>
                  </a:lnTo>
                  <a:lnTo>
                    <a:pt x="29010" y="25480"/>
                  </a:lnTo>
                  <a:close/>
                </a:path>
                <a:path w="36195" h="36195">
                  <a:moveTo>
                    <a:pt x="7109" y="25641"/>
                  </a:moveTo>
                  <a:lnTo>
                    <a:pt x="6891" y="25384"/>
                  </a:lnTo>
                  <a:lnTo>
                    <a:pt x="7109" y="25641"/>
                  </a:lnTo>
                  <a:close/>
                </a:path>
                <a:path w="36195" h="36195">
                  <a:moveTo>
                    <a:pt x="33167" y="27571"/>
                  </a:moveTo>
                  <a:lnTo>
                    <a:pt x="27273" y="27571"/>
                  </a:lnTo>
                  <a:lnTo>
                    <a:pt x="27615" y="27228"/>
                  </a:lnTo>
                  <a:lnTo>
                    <a:pt x="29010" y="25480"/>
                  </a:lnTo>
                  <a:lnTo>
                    <a:pt x="34219" y="25590"/>
                  </a:lnTo>
                  <a:lnTo>
                    <a:pt x="33167" y="27571"/>
                  </a:lnTo>
                  <a:close/>
                </a:path>
                <a:path w="36195" h="36195">
                  <a:moveTo>
                    <a:pt x="8718" y="27533"/>
                  </a:moveTo>
                  <a:lnTo>
                    <a:pt x="8413" y="27228"/>
                  </a:lnTo>
                  <a:lnTo>
                    <a:pt x="8589" y="27381"/>
                  </a:lnTo>
                  <a:lnTo>
                    <a:pt x="8718" y="27533"/>
                  </a:lnTo>
                  <a:close/>
                </a:path>
                <a:path w="36195" h="36195">
                  <a:moveTo>
                    <a:pt x="8575" y="27365"/>
                  </a:moveTo>
                  <a:lnTo>
                    <a:pt x="8413" y="27228"/>
                  </a:lnTo>
                  <a:lnTo>
                    <a:pt x="8575" y="27365"/>
                  </a:lnTo>
                  <a:close/>
                </a:path>
                <a:path w="36195" h="36195">
                  <a:moveTo>
                    <a:pt x="27430" y="27381"/>
                  </a:moveTo>
                  <a:lnTo>
                    <a:pt x="27557" y="27228"/>
                  </a:lnTo>
                  <a:lnTo>
                    <a:pt x="27430" y="27381"/>
                  </a:lnTo>
                  <a:close/>
                </a:path>
                <a:path w="36195" h="36195">
                  <a:moveTo>
                    <a:pt x="27273" y="27571"/>
                  </a:moveTo>
                  <a:lnTo>
                    <a:pt x="27450" y="27365"/>
                  </a:lnTo>
                  <a:lnTo>
                    <a:pt x="27615" y="27228"/>
                  </a:lnTo>
                  <a:lnTo>
                    <a:pt x="27273" y="27571"/>
                  </a:lnTo>
                  <a:close/>
                </a:path>
                <a:path w="36195" h="36195">
                  <a:moveTo>
                    <a:pt x="8774" y="27533"/>
                  </a:moveTo>
                  <a:lnTo>
                    <a:pt x="8575" y="27365"/>
                  </a:lnTo>
                  <a:lnTo>
                    <a:pt x="8774" y="27533"/>
                  </a:lnTo>
                  <a:close/>
                </a:path>
                <a:path w="36195" h="36195">
                  <a:moveTo>
                    <a:pt x="31963" y="29159"/>
                  </a:moveTo>
                  <a:lnTo>
                    <a:pt x="25279" y="29159"/>
                  </a:lnTo>
                  <a:lnTo>
                    <a:pt x="25634" y="28917"/>
                  </a:lnTo>
                  <a:lnTo>
                    <a:pt x="27430" y="27381"/>
                  </a:lnTo>
                  <a:lnTo>
                    <a:pt x="27273" y="27571"/>
                  </a:lnTo>
                  <a:lnTo>
                    <a:pt x="33167" y="27571"/>
                  </a:lnTo>
                  <a:lnTo>
                    <a:pt x="32924" y="28028"/>
                  </a:lnTo>
                  <a:lnTo>
                    <a:pt x="31963" y="29159"/>
                  </a:lnTo>
                  <a:close/>
                </a:path>
                <a:path w="36195" h="36195">
                  <a:moveTo>
                    <a:pt x="10699" y="29159"/>
                  </a:moveTo>
                  <a:lnTo>
                    <a:pt x="10356" y="28917"/>
                  </a:lnTo>
                  <a:lnTo>
                    <a:pt x="10528" y="29014"/>
                  </a:lnTo>
                  <a:lnTo>
                    <a:pt x="10699" y="29159"/>
                  </a:lnTo>
                  <a:close/>
                </a:path>
                <a:path w="36195" h="36195">
                  <a:moveTo>
                    <a:pt x="10518" y="29006"/>
                  </a:moveTo>
                  <a:lnTo>
                    <a:pt x="10356" y="28917"/>
                  </a:lnTo>
                  <a:lnTo>
                    <a:pt x="10518" y="29006"/>
                  </a:lnTo>
                  <a:close/>
                </a:path>
                <a:path w="36195" h="36195">
                  <a:moveTo>
                    <a:pt x="25454" y="29014"/>
                  </a:moveTo>
                  <a:lnTo>
                    <a:pt x="25634" y="28917"/>
                  </a:lnTo>
                  <a:lnTo>
                    <a:pt x="25454" y="29014"/>
                  </a:lnTo>
                  <a:close/>
                </a:path>
                <a:path w="36195" h="36195">
                  <a:moveTo>
                    <a:pt x="25279" y="29159"/>
                  </a:moveTo>
                  <a:lnTo>
                    <a:pt x="25469" y="29006"/>
                  </a:lnTo>
                  <a:lnTo>
                    <a:pt x="25634" y="28917"/>
                  </a:lnTo>
                  <a:lnTo>
                    <a:pt x="25279" y="29159"/>
                  </a:lnTo>
                  <a:close/>
                </a:path>
                <a:path w="36195" h="36195">
                  <a:moveTo>
                    <a:pt x="10798" y="29159"/>
                  </a:moveTo>
                  <a:lnTo>
                    <a:pt x="10518" y="29006"/>
                  </a:lnTo>
                  <a:lnTo>
                    <a:pt x="10798" y="29159"/>
                  </a:lnTo>
                  <a:close/>
                </a:path>
                <a:path w="36195" h="36195">
                  <a:moveTo>
                    <a:pt x="30948" y="30352"/>
                  </a:moveTo>
                  <a:lnTo>
                    <a:pt x="22955" y="30352"/>
                  </a:lnTo>
                  <a:lnTo>
                    <a:pt x="23399" y="30162"/>
                  </a:lnTo>
                  <a:lnTo>
                    <a:pt x="25454" y="29014"/>
                  </a:lnTo>
                  <a:lnTo>
                    <a:pt x="25279" y="29159"/>
                  </a:lnTo>
                  <a:lnTo>
                    <a:pt x="31963" y="29159"/>
                  </a:lnTo>
                  <a:lnTo>
                    <a:pt x="30948" y="30352"/>
                  </a:lnTo>
                  <a:close/>
                </a:path>
                <a:path w="36195" h="36195">
                  <a:moveTo>
                    <a:pt x="12985" y="30352"/>
                  </a:moveTo>
                  <a:lnTo>
                    <a:pt x="12579" y="30162"/>
                  </a:lnTo>
                  <a:lnTo>
                    <a:pt x="12750" y="30224"/>
                  </a:lnTo>
                  <a:lnTo>
                    <a:pt x="12985" y="30352"/>
                  </a:lnTo>
                  <a:close/>
                </a:path>
                <a:path w="36195" h="36195">
                  <a:moveTo>
                    <a:pt x="12708" y="30201"/>
                  </a:moveTo>
                  <a:lnTo>
                    <a:pt x="12579" y="30162"/>
                  </a:lnTo>
                  <a:lnTo>
                    <a:pt x="12708" y="30201"/>
                  </a:lnTo>
                  <a:close/>
                </a:path>
                <a:path w="36195" h="36195">
                  <a:moveTo>
                    <a:pt x="23195" y="30224"/>
                  </a:moveTo>
                  <a:lnTo>
                    <a:pt x="23399" y="30162"/>
                  </a:lnTo>
                  <a:lnTo>
                    <a:pt x="23195" y="30224"/>
                  </a:lnTo>
                  <a:close/>
                </a:path>
                <a:path w="36195" h="36195">
                  <a:moveTo>
                    <a:pt x="22955" y="30352"/>
                  </a:moveTo>
                  <a:lnTo>
                    <a:pt x="23270" y="30201"/>
                  </a:lnTo>
                  <a:lnTo>
                    <a:pt x="23399" y="30162"/>
                  </a:lnTo>
                  <a:lnTo>
                    <a:pt x="22955" y="30352"/>
                  </a:lnTo>
                  <a:close/>
                </a:path>
                <a:path w="36195" h="36195">
                  <a:moveTo>
                    <a:pt x="13207" y="30352"/>
                  </a:moveTo>
                  <a:lnTo>
                    <a:pt x="12985" y="30352"/>
                  </a:lnTo>
                  <a:lnTo>
                    <a:pt x="12708" y="30201"/>
                  </a:lnTo>
                  <a:lnTo>
                    <a:pt x="13207" y="30352"/>
                  </a:lnTo>
                  <a:close/>
                </a:path>
                <a:path w="36195" h="36195">
                  <a:moveTo>
                    <a:pt x="20507" y="31038"/>
                  </a:moveTo>
                  <a:lnTo>
                    <a:pt x="23195" y="30224"/>
                  </a:lnTo>
                  <a:lnTo>
                    <a:pt x="22955" y="30352"/>
                  </a:lnTo>
                  <a:lnTo>
                    <a:pt x="30948" y="30352"/>
                  </a:lnTo>
                  <a:lnTo>
                    <a:pt x="30629" y="30708"/>
                  </a:lnTo>
                  <a:lnTo>
                    <a:pt x="30283" y="31000"/>
                  </a:lnTo>
                  <a:lnTo>
                    <a:pt x="20923" y="31000"/>
                  </a:lnTo>
                  <a:lnTo>
                    <a:pt x="20507" y="31038"/>
                  </a:lnTo>
                  <a:close/>
                </a:path>
                <a:path w="36195" h="36195">
                  <a:moveTo>
                    <a:pt x="15468" y="31038"/>
                  </a:moveTo>
                  <a:lnTo>
                    <a:pt x="15068" y="31000"/>
                  </a:lnTo>
                  <a:lnTo>
                    <a:pt x="15345" y="31000"/>
                  </a:lnTo>
                  <a:close/>
                </a:path>
                <a:path w="36195" h="36195">
                  <a:moveTo>
                    <a:pt x="30223" y="31051"/>
                  </a:moveTo>
                  <a:lnTo>
                    <a:pt x="20465" y="31051"/>
                  </a:lnTo>
                  <a:lnTo>
                    <a:pt x="20923" y="31000"/>
                  </a:lnTo>
                  <a:lnTo>
                    <a:pt x="30283" y="31000"/>
                  </a:lnTo>
                  <a:close/>
                </a:path>
                <a:path w="36195" h="36195">
                  <a:moveTo>
                    <a:pt x="29938" y="31292"/>
                  </a:moveTo>
                  <a:lnTo>
                    <a:pt x="18192" y="31292"/>
                  </a:lnTo>
                  <a:lnTo>
                    <a:pt x="17972" y="31272"/>
                  </a:lnTo>
                  <a:lnTo>
                    <a:pt x="20507" y="31038"/>
                  </a:lnTo>
                  <a:lnTo>
                    <a:pt x="30223" y="31051"/>
                  </a:lnTo>
                  <a:lnTo>
                    <a:pt x="29938" y="31292"/>
                  </a:lnTo>
                  <a:close/>
                </a:path>
                <a:path w="36195" h="36195">
                  <a:moveTo>
                    <a:pt x="18192" y="31292"/>
                  </a:moveTo>
                  <a:lnTo>
                    <a:pt x="17748" y="31292"/>
                  </a:lnTo>
                  <a:lnTo>
                    <a:pt x="17972" y="31272"/>
                  </a:lnTo>
                  <a:lnTo>
                    <a:pt x="18192" y="31292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9">
              <a:extLst>
                <a:ext uri="{FF2B5EF4-FFF2-40B4-BE49-F238E27FC236}">
                  <a16:creationId xmlns:a16="http://schemas.microsoft.com/office/drawing/2014/main" id="{DD1FF938-A4E1-4912-8473-03D1D84C401D}"/>
                </a:ext>
              </a:extLst>
            </p:cNvPr>
            <p:cNvSpPr/>
            <p:nvPr/>
          </p:nvSpPr>
          <p:spPr>
            <a:xfrm>
              <a:off x="7251251" y="5974956"/>
              <a:ext cx="433070" cy="38735"/>
            </a:xfrm>
            <a:custGeom>
              <a:avLst/>
              <a:gdLst/>
              <a:ahLst/>
              <a:cxnLst/>
              <a:rect l="l" t="t" r="r" b="b"/>
              <a:pathLst>
                <a:path w="433070" h="38735">
                  <a:moveTo>
                    <a:pt x="166336" y="21526"/>
                  </a:moveTo>
                  <a:lnTo>
                    <a:pt x="432542" y="21526"/>
                  </a:lnTo>
                </a:path>
                <a:path w="433070" h="38735">
                  <a:moveTo>
                    <a:pt x="33234" y="21526"/>
                  </a:moveTo>
                  <a:lnTo>
                    <a:pt x="166336" y="21526"/>
                  </a:lnTo>
                </a:path>
                <a:path w="433070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50">
              <a:extLst>
                <a:ext uri="{FF2B5EF4-FFF2-40B4-BE49-F238E27FC236}">
                  <a16:creationId xmlns:a16="http://schemas.microsoft.com/office/drawing/2014/main" id="{ADC1DF86-7E8A-4813-8850-AAD8D8DD9BB6}"/>
                </a:ext>
              </a:extLst>
            </p:cNvPr>
            <p:cNvSpPr/>
            <p:nvPr/>
          </p:nvSpPr>
          <p:spPr>
            <a:xfrm>
              <a:off x="7253541" y="597728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7035" y="31254"/>
                  </a:lnTo>
                  <a:lnTo>
                    <a:pt x="0" y="24257"/>
                  </a:lnTo>
                  <a:lnTo>
                    <a:pt x="0" y="6997"/>
                  </a:lnTo>
                  <a:lnTo>
                    <a:pt x="7035" y="0"/>
                  </a:lnTo>
                  <a:lnTo>
                    <a:pt x="24307" y="0"/>
                  </a:lnTo>
                  <a:lnTo>
                    <a:pt x="31292" y="6997"/>
                  </a:lnTo>
                  <a:lnTo>
                    <a:pt x="31292" y="24257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51">
              <a:extLst>
                <a:ext uri="{FF2B5EF4-FFF2-40B4-BE49-F238E27FC236}">
                  <a16:creationId xmlns:a16="http://schemas.microsoft.com/office/drawing/2014/main" id="{1861D952-A197-41FF-A177-3F00D763DF44}"/>
                </a:ext>
              </a:extLst>
            </p:cNvPr>
            <p:cNvSpPr/>
            <p:nvPr/>
          </p:nvSpPr>
          <p:spPr>
            <a:xfrm>
              <a:off x="7251230" y="597495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2" y="35915"/>
                  </a:moveTo>
                  <a:lnTo>
                    <a:pt x="0" y="18199"/>
                  </a:lnTo>
                  <a:lnTo>
                    <a:pt x="1" y="17703"/>
                  </a:lnTo>
                  <a:lnTo>
                    <a:pt x="17982" y="0"/>
                  </a:lnTo>
                  <a:lnTo>
                    <a:pt x="21601" y="342"/>
                  </a:lnTo>
                  <a:lnTo>
                    <a:pt x="24980" y="1435"/>
                  </a:lnTo>
                  <a:lnTo>
                    <a:pt x="28053" y="3073"/>
                  </a:lnTo>
                  <a:lnTo>
                    <a:pt x="29938" y="4610"/>
                  </a:lnTo>
                  <a:lnTo>
                    <a:pt x="17728" y="4610"/>
                  </a:lnTo>
                  <a:lnTo>
                    <a:pt x="17976" y="4632"/>
                  </a:lnTo>
                  <a:lnTo>
                    <a:pt x="16014" y="4813"/>
                  </a:lnTo>
                  <a:lnTo>
                    <a:pt x="15556" y="4813"/>
                  </a:lnTo>
                  <a:lnTo>
                    <a:pt x="15048" y="4902"/>
                  </a:lnTo>
                  <a:lnTo>
                    <a:pt x="15274" y="4902"/>
                  </a:lnTo>
                  <a:lnTo>
                    <a:pt x="13056" y="5600"/>
                  </a:lnTo>
                  <a:lnTo>
                    <a:pt x="12785" y="5670"/>
                  </a:lnTo>
                  <a:lnTo>
                    <a:pt x="10814" y="6743"/>
                  </a:lnTo>
                  <a:lnTo>
                    <a:pt x="10387" y="6965"/>
                  </a:lnTo>
                  <a:lnTo>
                    <a:pt x="8760" y="8382"/>
                  </a:lnTo>
                  <a:lnTo>
                    <a:pt x="8536" y="8543"/>
                  </a:lnTo>
                  <a:lnTo>
                    <a:pt x="8456" y="8674"/>
                  </a:lnTo>
                  <a:lnTo>
                    <a:pt x="7095" y="10312"/>
                  </a:lnTo>
                  <a:lnTo>
                    <a:pt x="6864" y="10556"/>
                  </a:lnTo>
                  <a:lnTo>
                    <a:pt x="6813" y="10706"/>
                  </a:lnTo>
                  <a:lnTo>
                    <a:pt x="5834" y="12547"/>
                  </a:lnTo>
                  <a:lnTo>
                    <a:pt x="5675" y="12811"/>
                  </a:lnTo>
                  <a:lnTo>
                    <a:pt x="5637" y="12992"/>
                  </a:lnTo>
                  <a:lnTo>
                    <a:pt x="4994" y="15024"/>
                  </a:lnTo>
                  <a:lnTo>
                    <a:pt x="4682" y="17703"/>
                  </a:lnTo>
                  <a:lnTo>
                    <a:pt x="4891" y="20383"/>
                  </a:lnTo>
                  <a:lnTo>
                    <a:pt x="4939" y="20878"/>
                  </a:lnTo>
                  <a:lnTo>
                    <a:pt x="5633" y="22910"/>
                  </a:lnTo>
                  <a:lnTo>
                    <a:pt x="5777" y="23368"/>
                  </a:lnTo>
                  <a:lnTo>
                    <a:pt x="6813" y="25196"/>
                  </a:lnTo>
                  <a:lnTo>
                    <a:pt x="7022" y="25590"/>
                  </a:lnTo>
                  <a:lnTo>
                    <a:pt x="8446" y="27228"/>
                  </a:lnTo>
                  <a:lnTo>
                    <a:pt x="8698" y="27533"/>
                  </a:lnTo>
                  <a:lnTo>
                    <a:pt x="10429" y="28867"/>
                  </a:lnTo>
                  <a:lnTo>
                    <a:pt x="12667" y="30162"/>
                  </a:lnTo>
                  <a:lnTo>
                    <a:pt x="13016" y="30352"/>
                  </a:lnTo>
                  <a:lnTo>
                    <a:pt x="13200" y="30352"/>
                  </a:lnTo>
                  <a:lnTo>
                    <a:pt x="15170" y="30949"/>
                  </a:lnTo>
                  <a:lnTo>
                    <a:pt x="15505" y="31051"/>
                  </a:lnTo>
                  <a:lnTo>
                    <a:pt x="15955" y="31051"/>
                  </a:lnTo>
                  <a:lnTo>
                    <a:pt x="17976" y="31277"/>
                  </a:lnTo>
                  <a:lnTo>
                    <a:pt x="17728" y="31305"/>
                  </a:lnTo>
                  <a:lnTo>
                    <a:pt x="29938" y="31305"/>
                  </a:lnTo>
                  <a:lnTo>
                    <a:pt x="28053" y="32842"/>
                  </a:lnTo>
                  <a:lnTo>
                    <a:pt x="24980" y="34531"/>
                  </a:lnTo>
                  <a:lnTo>
                    <a:pt x="21601" y="35572"/>
                  </a:lnTo>
                  <a:lnTo>
                    <a:pt x="17982" y="35915"/>
                  </a:lnTo>
                  <a:close/>
                </a:path>
                <a:path w="36195" h="36195">
                  <a:moveTo>
                    <a:pt x="17976" y="4632"/>
                  </a:moveTo>
                  <a:lnTo>
                    <a:pt x="17728" y="4610"/>
                  </a:lnTo>
                  <a:lnTo>
                    <a:pt x="18223" y="4610"/>
                  </a:lnTo>
                  <a:lnTo>
                    <a:pt x="17976" y="4632"/>
                  </a:lnTo>
                  <a:close/>
                </a:path>
                <a:path w="36195" h="36195">
                  <a:moveTo>
                    <a:pt x="20602" y="4874"/>
                  </a:moveTo>
                  <a:lnTo>
                    <a:pt x="17976" y="4632"/>
                  </a:lnTo>
                  <a:lnTo>
                    <a:pt x="18223" y="4610"/>
                  </a:lnTo>
                  <a:lnTo>
                    <a:pt x="29938" y="4610"/>
                  </a:lnTo>
                  <a:lnTo>
                    <a:pt x="30187" y="4813"/>
                  </a:lnTo>
                  <a:lnTo>
                    <a:pt x="20408" y="4813"/>
                  </a:lnTo>
                  <a:lnTo>
                    <a:pt x="20602" y="4874"/>
                  </a:lnTo>
                  <a:close/>
                </a:path>
                <a:path w="36195" h="36195">
                  <a:moveTo>
                    <a:pt x="15048" y="4902"/>
                  </a:moveTo>
                  <a:lnTo>
                    <a:pt x="15556" y="4813"/>
                  </a:lnTo>
                  <a:lnTo>
                    <a:pt x="15349" y="4874"/>
                  </a:lnTo>
                  <a:lnTo>
                    <a:pt x="15048" y="4902"/>
                  </a:lnTo>
                  <a:close/>
                </a:path>
                <a:path w="36195" h="36195">
                  <a:moveTo>
                    <a:pt x="15367" y="4872"/>
                  </a:moveTo>
                  <a:lnTo>
                    <a:pt x="15556" y="4813"/>
                  </a:lnTo>
                  <a:lnTo>
                    <a:pt x="16014" y="4813"/>
                  </a:lnTo>
                  <a:lnTo>
                    <a:pt x="15367" y="4872"/>
                  </a:lnTo>
                  <a:close/>
                </a:path>
                <a:path w="36195" h="36195">
                  <a:moveTo>
                    <a:pt x="20903" y="4902"/>
                  </a:moveTo>
                  <a:lnTo>
                    <a:pt x="20597" y="4872"/>
                  </a:lnTo>
                  <a:lnTo>
                    <a:pt x="20408" y="4813"/>
                  </a:lnTo>
                  <a:lnTo>
                    <a:pt x="20903" y="4902"/>
                  </a:lnTo>
                  <a:close/>
                </a:path>
                <a:path w="36195" h="36195">
                  <a:moveTo>
                    <a:pt x="30296" y="4902"/>
                  </a:moveTo>
                  <a:lnTo>
                    <a:pt x="20903" y="4902"/>
                  </a:lnTo>
                  <a:lnTo>
                    <a:pt x="20408" y="4813"/>
                  </a:lnTo>
                  <a:lnTo>
                    <a:pt x="30187" y="4813"/>
                  </a:lnTo>
                  <a:close/>
                </a:path>
                <a:path w="36195" h="36195">
                  <a:moveTo>
                    <a:pt x="15274" y="4902"/>
                  </a:moveTo>
                  <a:lnTo>
                    <a:pt x="15048" y="4902"/>
                  </a:lnTo>
                  <a:lnTo>
                    <a:pt x="15367" y="4872"/>
                  </a:lnTo>
                  <a:close/>
                </a:path>
                <a:path w="36195" h="36195">
                  <a:moveTo>
                    <a:pt x="31136" y="5753"/>
                  </a:moveTo>
                  <a:lnTo>
                    <a:pt x="23392" y="5753"/>
                  </a:lnTo>
                  <a:lnTo>
                    <a:pt x="22986" y="5600"/>
                  </a:lnTo>
                  <a:lnTo>
                    <a:pt x="20602" y="4874"/>
                  </a:lnTo>
                  <a:lnTo>
                    <a:pt x="20903" y="4902"/>
                  </a:lnTo>
                  <a:lnTo>
                    <a:pt x="30296" y="4902"/>
                  </a:lnTo>
                  <a:lnTo>
                    <a:pt x="30733" y="5257"/>
                  </a:lnTo>
                  <a:lnTo>
                    <a:pt x="31136" y="5753"/>
                  </a:lnTo>
                  <a:close/>
                </a:path>
                <a:path w="36195" h="36195">
                  <a:moveTo>
                    <a:pt x="12572" y="5753"/>
                  </a:moveTo>
                  <a:lnTo>
                    <a:pt x="12965" y="5600"/>
                  </a:lnTo>
                  <a:lnTo>
                    <a:pt x="12834" y="5670"/>
                  </a:lnTo>
                  <a:lnTo>
                    <a:pt x="12572" y="5753"/>
                  </a:lnTo>
                  <a:close/>
                </a:path>
                <a:path w="36195" h="36195">
                  <a:moveTo>
                    <a:pt x="12834" y="5670"/>
                  </a:moveTo>
                  <a:lnTo>
                    <a:pt x="12965" y="5600"/>
                  </a:lnTo>
                  <a:lnTo>
                    <a:pt x="12834" y="5670"/>
                  </a:lnTo>
                  <a:close/>
                </a:path>
                <a:path w="36195" h="36195">
                  <a:moveTo>
                    <a:pt x="23096" y="5659"/>
                  </a:moveTo>
                  <a:lnTo>
                    <a:pt x="22908" y="5600"/>
                  </a:lnTo>
                  <a:lnTo>
                    <a:pt x="23096" y="5659"/>
                  </a:lnTo>
                  <a:close/>
                </a:path>
                <a:path w="36195" h="36195">
                  <a:moveTo>
                    <a:pt x="23392" y="5753"/>
                  </a:moveTo>
                  <a:lnTo>
                    <a:pt x="23096" y="5659"/>
                  </a:lnTo>
                  <a:lnTo>
                    <a:pt x="23392" y="5753"/>
                  </a:lnTo>
                  <a:close/>
                </a:path>
                <a:path w="36195" h="36195">
                  <a:moveTo>
                    <a:pt x="25535" y="6965"/>
                  </a:moveTo>
                  <a:lnTo>
                    <a:pt x="23096" y="5659"/>
                  </a:lnTo>
                  <a:lnTo>
                    <a:pt x="23392" y="5753"/>
                  </a:lnTo>
                  <a:lnTo>
                    <a:pt x="31136" y="5753"/>
                  </a:lnTo>
                  <a:lnTo>
                    <a:pt x="31944" y="6743"/>
                  </a:lnTo>
                  <a:lnTo>
                    <a:pt x="25272" y="6743"/>
                  </a:lnTo>
                  <a:lnTo>
                    <a:pt x="25535" y="6965"/>
                  </a:lnTo>
                  <a:close/>
                </a:path>
                <a:path w="36195" h="36195">
                  <a:moveTo>
                    <a:pt x="12679" y="5753"/>
                  </a:moveTo>
                  <a:lnTo>
                    <a:pt x="12834" y="5670"/>
                  </a:lnTo>
                  <a:lnTo>
                    <a:pt x="12679" y="5753"/>
                  </a:lnTo>
                  <a:close/>
                </a:path>
                <a:path w="36195" h="36195">
                  <a:moveTo>
                    <a:pt x="10336" y="6997"/>
                  </a:moveTo>
                  <a:lnTo>
                    <a:pt x="10743" y="6743"/>
                  </a:lnTo>
                  <a:lnTo>
                    <a:pt x="10614" y="6850"/>
                  </a:lnTo>
                  <a:lnTo>
                    <a:pt x="10336" y="6997"/>
                  </a:lnTo>
                  <a:close/>
                </a:path>
                <a:path w="36195" h="36195">
                  <a:moveTo>
                    <a:pt x="10614" y="6850"/>
                  </a:moveTo>
                  <a:lnTo>
                    <a:pt x="10743" y="6743"/>
                  </a:lnTo>
                  <a:lnTo>
                    <a:pt x="10614" y="6850"/>
                  </a:lnTo>
                  <a:close/>
                </a:path>
                <a:path w="36195" h="36195">
                  <a:moveTo>
                    <a:pt x="25665" y="7035"/>
                  </a:moveTo>
                  <a:lnTo>
                    <a:pt x="25535" y="6965"/>
                  </a:lnTo>
                  <a:lnTo>
                    <a:pt x="25272" y="6743"/>
                  </a:lnTo>
                  <a:lnTo>
                    <a:pt x="25665" y="7035"/>
                  </a:lnTo>
                  <a:close/>
                </a:path>
                <a:path w="36195" h="36195">
                  <a:moveTo>
                    <a:pt x="32182" y="7035"/>
                  </a:moveTo>
                  <a:lnTo>
                    <a:pt x="25665" y="7035"/>
                  </a:lnTo>
                  <a:lnTo>
                    <a:pt x="25272" y="6743"/>
                  </a:lnTo>
                  <a:lnTo>
                    <a:pt x="31944" y="6743"/>
                  </a:lnTo>
                  <a:lnTo>
                    <a:pt x="32182" y="7035"/>
                  </a:lnTo>
                  <a:close/>
                </a:path>
                <a:path w="36195" h="36195">
                  <a:moveTo>
                    <a:pt x="10435" y="6997"/>
                  </a:moveTo>
                  <a:lnTo>
                    <a:pt x="10614" y="6850"/>
                  </a:lnTo>
                  <a:lnTo>
                    <a:pt x="10435" y="6997"/>
                  </a:lnTo>
                  <a:close/>
                </a:path>
                <a:path w="36195" h="36195">
                  <a:moveTo>
                    <a:pt x="33316" y="8674"/>
                  </a:moveTo>
                  <a:lnTo>
                    <a:pt x="27558" y="8674"/>
                  </a:lnTo>
                  <a:lnTo>
                    <a:pt x="27253" y="8382"/>
                  </a:lnTo>
                  <a:lnTo>
                    <a:pt x="25535" y="6965"/>
                  </a:lnTo>
                  <a:lnTo>
                    <a:pt x="25665" y="7035"/>
                  </a:lnTo>
                  <a:lnTo>
                    <a:pt x="32182" y="7035"/>
                  </a:lnTo>
                  <a:lnTo>
                    <a:pt x="32917" y="7937"/>
                  </a:lnTo>
                  <a:lnTo>
                    <a:pt x="33316" y="8674"/>
                  </a:lnTo>
                  <a:close/>
                </a:path>
                <a:path w="36195" h="36195">
                  <a:moveTo>
                    <a:pt x="8406" y="8674"/>
                  </a:moveTo>
                  <a:lnTo>
                    <a:pt x="8698" y="8382"/>
                  </a:lnTo>
                  <a:lnTo>
                    <a:pt x="8564" y="8543"/>
                  </a:lnTo>
                  <a:lnTo>
                    <a:pt x="8406" y="8674"/>
                  </a:lnTo>
                  <a:close/>
                </a:path>
                <a:path w="36195" h="36195">
                  <a:moveTo>
                    <a:pt x="8564" y="8543"/>
                  </a:moveTo>
                  <a:lnTo>
                    <a:pt x="8698" y="8382"/>
                  </a:lnTo>
                  <a:lnTo>
                    <a:pt x="8564" y="8543"/>
                  </a:lnTo>
                  <a:close/>
                </a:path>
                <a:path w="36195" h="36195">
                  <a:moveTo>
                    <a:pt x="27352" y="8500"/>
                  </a:moveTo>
                  <a:lnTo>
                    <a:pt x="27212" y="8382"/>
                  </a:lnTo>
                  <a:lnTo>
                    <a:pt x="27352" y="8500"/>
                  </a:lnTo>
                  <a:close/>
                </a:path>
                <a:path w="36195" h="36195">
                  <a:moveTo>
                    <a:pt x="27558" y="8674"/>
                  </a:moveTo>
                  <a:lnTo>
                    <a:pt x="27352" y="8500"/>
                  </a:lnTo>
                  <a:lnTo>
                    <a:pt x="27558" y="8674"/>
                  </a:lnTo>
                  <a:close/>
                </a:path>
                <a:path w="36195" h="36195">
                  <a:moveTo>
                    <a:pt x="34418" y="10706"/>
                  </a:moveTo>
                  <a:lnTo>
                    <a:pt x="29196" y="10706"/>
                  </a:lnTo>
                  <a:lnTo>
                    <a:pt x="28942" y="10363"/>
                  </a:lnTo>
                  <a:lnTo>
                    <a:pt x="27352" y="8500"/>
                  </a:lnTo>
                  <a:lnTo>
                    <a:pt x="27558" y="8674"/>
                  </a:lnTo>
                  <a:lnTo>
                    <a:pt x="33316" y="8674"/>
                  </a:lnTo>
                  <a:lnTo>
                    <a:pt x="34418" y="10706"/>
                  </a:lnTo>
                  <a:close/>
                </a:path>
                <a:path w="36195" h="36195">
                  <a:moveTo>
                    <a:pt x="8456" y="8674"/>
                  </a:moveTo>
                  <a:lnTo>
                    <a:pt x="8564" y="8543"/>
                  </a:lnTo>
                  <a:lnTo>
                    <a:pt x="8456" y="8674"/>
                  </a:lnTo>
                  <a:close/>
                </a:path>
                <a:path w="36195" h="36195">
                  <a:moveTo>
                    <a:pt x="6768" y="10706"/>
                  </a:moveTo>
                  <a:lnTo>
                    <a:pt x="7022" y="10312"/>
                  </a:lnTo>
                  <a:lnTo>
                    <a:pt x="6892" y="10556"/>
                  </a:lnTo>
                  <a:lnTo>
                    <a:pt x="6768" y="10706"/>
                  </a:lnTo>
                  <a:close/>
                </a:path>
                <a:path w="36195" h="36195">
                  <a:moveTo>
                    <a:pt x="6892" y="10556"/>
                  </a:moveTo>
                  <a:lnTo>
                    <a:pt x="7022" y="10312"/>
                  </a:lnTo>
                  <a:lnTo>
                    <a:pt x="6892" y="10556"/>
                  </a:lnTo>
                  <a:close/>
                </a:path>
                <a:path w="36195" h="36195">
                  <a:moveTo>
                    <a:pt x="29003" y="10475"/>
                  </a:moveTo>
                  <a:close/>
                </a:path>
                <a:path w="36195" h="36195">
                  <a:moveTo>
                    <a:pt x="29196" y="10706"/>
                  </a:moveTo>
                  <a:lnTo>
                    <a:pt x="29003" y="10475"/>
                  </a:lnTo>
                  <a:lnTo>
                    <a:pt x="29196" y="10706"/>
                  </a:lnTo>
                  <a:close/>
                </a:path>
                <a:path w="36195" h="36195">
                  <a:moveTo>
                    <a:pt x="35182" y="12992"/>
                  </a:moveTo>
                  <a:lnTo>
                    <a:pt x="30377" y="12992"/>
                  </a:lnTo>
                  <a:lnTo>
                    <a:pt x="30187" y="12547"/>
                  </a:lnTo>
                  <a:lnTo>
                    <a:pt x="29003" y="10475"/>
                  </a:lnTo>
                  <a:lnTo>
                    <a:pt x="29196" y="10706"/>
                  </a:lnTo>
                  <a:lnTo>
                    <a:pt x="34418" y="10706"/>
                  </a:lnTo>
                  <a:lnTo>
                    <a:pt x="34555" y="10960"/>
                  </a:lnTo>
                  <a:lnTo>
                    <a:pt x="35182" y="12992"/>
                  </a:lnTo>
                  <a:close/>
                </a:path>
                <a:path w="36195" h="36195">
                  <a:moveTo>
                    <a:pt x="6813" y="10706"/>
                  </a:moveTo>
                  <a:lnTo>
                    <a:pt x="6892" y="10556"/>
                  </a:lnTo>
                  <a:lnTo>
                    <a:pt x="6813" y="10706"/>
                  </a:lnTo>
                  <a:close/>
                </a:path>
                <a:path w="36195" h="36195">
                  <a:moveTo>
                    <a:pt x="5625" y="12941"/>
                  </a:moveTo>
                  <a:lnTo>
                    <a:pt x="5777" y="12547"/>
                  </a:lnTo>
                  <a:lnTo>
                    <a:pt x="5694" y="12811"/>
                  </a:lnTo>
                  <a:lnTo>
                    <a:pt x="5625" y="12941"/>
                  </a:lnTo>
                  <a:close/>
                </a:path>
                <a:path w="36195" h="36195">
                  <a:moveTo>
                    <a:pt x="5694" y="12811"/>
                  </a:moveTo>
                  <a:lnTo>
                    <a:pt x="5777" y="12547"/>
                  </a:lnTo>
                  <a:lnTo>
                    <a:pt x="5694" y="12811"/>
                  </a:lnTo>
                  <a:close/>
                </a:path>
                <a:path w="36195" h="36195">
                  <a:moveTo>
                    <a:pt x="30261" y="12778"/>
                  </a:moveTo>
                  <a:lnTo>
                    <a:pt x="30134" y="12547"/>
                  </a:lnTo>
                  <a:lnTo>
                    <a:pt x="30261" y="12778"/>
                  </a:lnTo>
                  <a:close/>
                </a:path>
                <a:path w="36195" h="36195">
                  <a:moveTo>
                    <a:pt x="30377" y="12992"/>
                  </a:moveTo>
                  <a:lnTo>
                    <a:pt x="30279" y="12811"/>
                  </a:lnTo>
                  <a:lnTo>
                    <a:pt x="30187" y="12547"/>
                  </a:lnTo>
                  <a:lnTo>
                    <a:pt x="30377" y="12992"/>
                  </a:lnTo>
                  <a:close/>
                </a:path>
                <a:path w="36195" h="36195">
                  <a:moveTo>
                    <a:pt x="35721" y="15481"/>
                  </a:moveTo>
                  <a:lnTo>
                    <a:pt x="31126" y="15481"/>
                  </a:lnTo>
                  <a:lnTo>
                    <a:pt x="31025" y="15024"/>
                  </a:lnTo>
                  <a:lnTo>
                    <a:pt x="30261" y="12778"/>
                  </a:lnTo>
                  <a:lnTo>
                    <a:pt x="30377" y="12992"/>
                  </a:lnTo>
                  <a:lnTo>
                    <a:pt x="35182" y="12992"/>
                  </a:lnTo>
                  <a:lnTo>
                    <a:pt x="35597" y="14338"/>
                  </a:lnTo>
                  <a:lnTo>
                    <a:pt x="35721" y="15481"/>
                  </a:lnTo>
                  <a:close/>
                </a:path>
                <a:path w="36195" h="36195">
                  <a:moveTo>
                    <a:pt x="5653" y="12941"/>
                  </a:moveTo>
                  <a:lnTo>
                    <a:pt x="5694" y="12811"/>
                  </a:lnTo>
                  <a:lnTo>
                    <a:pt x="5653" y="12941"/>
                  </a:lnTo>
                  <a:close/>
                </a:path>
                <a:path w="36195" h="36195">
                  <a:moveTo>
                    <a:pt x="4915" y="15273"/>
                  </a:moveTo>
                  <a:lnTo>
                    <a:pt x="4939" y="15024"/>
                  </a:lnTo>
                  <a:lnTo>
                    <a:pt x="4915" y="15273"/>
                  </a:lnTo>
                  <a:close/>
                </a:path>
                <a:path w="36195" h="36195">
                  <a:moveTo>
                    <a:pt x="31044" y="15224"/>
                  </a:moveTo>
                  <a:lnTo>
                    <a:pt x="30980" y="15024"/>
                  </a:lnTo>
                  <a:lnTo>
                    <a:pt x="31044" y="15224"/>
                  </a:lnTo>
                  <a:close/>
                </a:path>
                <a:path w="36195" h="36195">
                  <a:moveTo>
                    <a:pt x="35964" y="18199"/>
                  </a:moveTo>
                  <a:lnTo>
                    <a:pt x="31330" y="18199"/>
                  </a:lnTo>
                  <a:lnTo>
                    <a:pt x="31330" y="17703"/>
                  </a:lnTo>
                  <a:lnTo>
                    <a:pt x="31044" y="15224"/>
                  </a:lnTo>
                  <a:lnTo>
                    <a:pt x="31126" y="15481"/>
                  </a:lnTo>
                  <a:lnTo>
                    <a:pt x="35721" y="15481"/>
                  </a:lnTo>
                  <a:lnTo>
                    <a:pt x="35963" y="17703"/>
                  </a:lnTo>
                  <a:lnTo>
                    <a:pt x="35964" y="18199"/>
                  </a:lnTo>
                  <a:close/>
                </a:path>
                <a:path w="36195" h="36195">
                  <a:moveTo>
                    <a:pt x="4891" y="15519"/>
                  </a:moveTo>
                  <a:lnTo>
                    <a:pt x="4915" y="15273"/>
                  </a:lnTo>
                  <a:lnTo>
                    <a:pt x="4891" y="15519"/>
                  </a:lnTo>
                  <a:close/>
                </a:path>
                <a:path w="36195" h="36195">
                  <a:moveTo>
                    <a:pt x="4658" y="17951"/>
                  </a:moveTo>
                  <a:lnTo>
                    <a:pt x="4634" y="17703"/>
                  </a:lnTo>
                  <a:lnTo>
                    <a:pt x="4658" y="17951"/>
                  </a:lnTo>
                  <a:close/>
                </a:path>
                <a:path w="36195" h="36195">
                  <a:moveTo>
                    <a:pt x="31306" y="17951"/>
                  </a:moveTo>
                  <a:lnTo>
                    <a:pt x="31282" y="17703"/>
                  </a:lnTo>
                  <a:lnTo>
                    <a:pt x="31306" y="17951"/>
                  </a:lnTo>
                  <a:close/>
                </a:path>
                <a:path w="36195" h="36195">
                  <a:moveTo>
                    <a:pt x="4682" y="18199"/>
                  </a:moveTo>
                  <a:lnTo>
                    <a:pt x="4658" y="17951"/>
                  </a:lnTo>
                  <a:lnTo>
                    <a:pt x="4682" y="18199"/>
                  </a:lnTo>
                  <a:close/>
                </a:path>
                <a:path w="36195" h="36195">
                  <a:moveTo>
                    <a:pt x="35673" y="20878"/>
                  </a:moveTo>
                  <a:lnTo>
                    <a:pt x="31025" y="20878"/>
                  </a:lnTo>
                  <a:lnTo>
                    <a:pt x="31126" y="20434"/>
                  </a:lnTo>
                  <a:lnTo>
                    <a:pt x="31306" y="17951"/>
                  </a:lnTo>
                  <a:lnTo>
                    <a:pt x="31330" y="18199"/>
                  </a:lnTo>
                  <a:lnTo>
                    <a:pt x="35964" y="18199"/>
                  </a:lnTo>
                  <a:lnTo>
                    <a:pt x="35673" y="20878"/>
                  </a:lnTo>
                  <a:close/>
                </a:path>
                <a:path w="36195" h="36195">
                  <a:moveTo>
                    <a:pt x="4915" y="20630"/>
                  </a:moveTo>
                  <a:lnTo>
                    <a:pt x="4837" y="20383"/>
                  </a:lnTo>
                  <a:lnTo>
                    <a:pt x="4915" y="20630"/>
                  </a:lnTo>
                  <a:close/>
                </a:path>
                <a:path w="36195" h="36195">
                  <a:moveTo>
                    <a:pt x="31042" y="20696"/>
                  </a:moveTo>
                  <a:lnTo>
                    <a:pt x="31067" y="20434"/>
                  </a:lnTo>
                  <a:lnTo>
                    <a:pt x="31042" y="20696"/>
                  </a:lnTo>
                  <a:close/>
                </a:path>
                <a:path w="36195" h="36195">
                  <a:moveTo>
                    <a:pt x="4993" y="20878"/>
                  </a:moveTo>
                  <a:lnTo>
                    <a:pt x="4915" y="20630"/>
                  </a:lnTo>
                  <a:lnTo>
                    <a:pt x="4993" y="20878"/>
                  </a:lnTo>
                  <a:close/>
                </a:path>
                <a:path w="36195" h="36195">
                  <a:moveTo>
                    <a:pt x="35072" y="23368"/>
                  </a:moveTo>
                  <a:lnTo>
                    <a:pt x="30187" y="23368"/>
                  </a:lnTo>
                  <a:lnTo>
                    <a:pt x="30377" y="22910"/>
                  </a:lnTo>
                  <a:lnTo>
                    <a:pt x="31042" y="20696"/>
                  </a:lnTo>
                  <a:lnTo>
                    <a:pt x="31025" y="20878"/>
                  </a:lnTo>
                  <a:lnTo>
                    <a:pt x="35673" y="20878"/>
                  </a:lnTo>
                  <a:lnTo>
                    <a:pt x="35597" y="21577"/>
                  </a:lnTo>
                  <a:lnTo>
                    <a:pt x="35072" y="23368"/>
                  </a:lnTo>
                  <a:close/>
                </a:path>
                <a:path w="36195" h="36195">
                  <a:moveTo>
                    <a:pt x="30267" y="23115"/>
                  </a:moveTo>
                  <a:lnTo>
                    <a:pt x="30333" y="22910"/>
                  </a:lnTo>
                  <a:lnTo>
                    <a:pt x="30267" y="23115"/>
                  </a:lnTo>
                  <a:close/>
                </a:path>
                <a:path w="36195" h="36195">
                  <a:moveTo>
                    <a:pt x="30187" y="23368"/>
                  </a:moveTo>
                  <a:lnTo>
                    <a:pt x="30267" y="23115"/>
                  </a:lnTo>
                  <a:lnTo>
                    <a:pt x="30377" y="22910"/>
                  </a:lnTo>
                  <a:lnTo>
                    <a:pt x="30187" y="23368"/>
                  </a:lnTo>
                  <a:close/>
                </a:path>
                <a:path w="36195" h="36195">
                  <a:moveTo>
                    <a:pt x="5777" y="23368"/>
                  </a:moveTo>
                  <a:lnTo>
                    <a:pt x="5625" y="22961"/>
                  </a:lnTo>
                  <a:lnTo>
                    <a:pt x="5698" y="23115"/>
                  </a:lnTo>
                  <a:lnTo>
                    <a:pt x="5777" y="23368"/>
                  </a:lnTo>
                  <a:close/>
                </a:path>
                <a:path w="36195" h="36195">
                  <a:moveTo>
                    <a:pt x="5685" y="23074"/>
                  </a:moveTo>
                  <a:close/>
                </a:path>
                <a:path w="36195" h="36195">
                  <a:moveTo>
                    <a:pt x="5841" y="23368"/>
                  </a:moveTo>
                  <a:lnTo>
                    <a:pt x="5685" y="23074"/>
                  </a:lnTo>
                  <a:lnTo>
                    <a:pt x="5841" y="23368"/>
                  </a:lnTo>
                  <a:close/>
                </a:path>
                <a:path w="36195" h="36195">
                  <a:moveTo>
                    <a:pt x="34257" y="25590"/>
                  </a:moveTo>
                  <a:lnTo>
                    <a:pt x="28942" y="25590"/>
                  </a:lnTo>
                  <a:lnTo>
                    <a:pt x="29196" y="25247"/>
                  </a:lnTo>
                  <a:lnTo>
                    <a:pt x="30267" y="23115"/>
                  </a:lnTo>
                  <a:lnTo>
                    <a:pt x="30187" y="23368"/>
                  </a:lnTo>
                  <a:lnTo>
                    <a:pt x="35072" y="23368"/>
                  </a:lnTo>
                  <a:lnTo>
                    <a:pt x="34606" y="24955"/>
                  </a:lnTo>
                  <a:lnTo>
                    <a:pt x="34257" y="25590"/>
                  </a:lnTo>
                  <a:close/>
                </a:path>
                <a:path w="36195" h="36195">
                  <a:moveTo>
                    <a:pt x="7022" y="25590"/>
                  </a:moveTo>
                  <a:lnTo>
                    <a:pt x="6768" y="25196"/>
                  </a:lnTo>
                  <a:lnTo>
                    <a:pt x="6893" y="25348"/>
                  </a:lnTo>
                  <a:lnTo>
                    <a:pt x="7022" y="25590"/>
                  </a:lnTo>
                  <a:close/>
                </a:path>
                <a:path w="36195" h="36195">
                  <a:moveTo>
                    <a:pt x="6893" y="25348"/>
                  </a:moveTo>
                  <a:lnTo>
                    <a:pt x="6768" y="25196"/>
                  </a:lnTo>
                  <a:lnTo>
                    <a:pt x="6893" y="25348"/>
                  </a:lnTo>
                  <a:close/>
                </a:path>
                <a:path w="36195" h="36195">
                  <a:moveTo>
                    <a:pt x="29006" y="25471"/>
                  </a:moveTo>
                  <a:lnTo>
                    <a:pt x="29126" y="25247"/>
                  </a:lnTo>
                  <a:lnTo>
                    <a:pt x="29006" y="25471"/>
                  </a:lnTo>
                  <a:close/>
                </a:path>
                <a:path w="36195" h="36195">
                  <a:moveTo>
                    <a:pt x="28942" y="25590"/>
                  </a:moveTo>
                  <a:lnTo>
                    <a:pt x="29196" y="25247"/>
                  </a:lnTo>
                  <a:lnTo>
                    <a:pt x="28942" y="25590"/>
                  </a:lnTo>
                  <a:close/>
                </a:path>
                <a:path w="36195" h="36195">
                  <a:moveTo>
                    <a:pt x="7093" y="25590"/>
                  </a:moveTo>
                  <a:lnTo>
                    <a:pt x="6893" y="25348"/>
                  </a:lnTo>
                  <a:lnTo>
                    <a:pt x="7093" y="25590"/>
                  </a:lnTo>
                  <a:close/>
                </a:path>
                <a:path w="36195" h="36195">
                  <a:moveTo>
                    <a:pt x="33189" y="27533"/>
                  </a:moveTo>
                  <a:lnTo>
                    <a:pt x="27253" y="27533"/>
                  </a:lnTo>
                  <a:lnTo>
                    <a:pt x="27608" y="27228"/>
                  </a:lnTo>
                  <a:lnTo>
                    <a:pt x="29006" y="25471"/>
                  </a:lnTo>
                  <a:lnTo>
                    <a:pt x="34257" y="25590"/>
                  </a:lnTo>
                  <a:lnTo>
                    <a:pt x="33189" y="27533"/>
                  </a:lnTo>
                  <a:close/>
                </a:path>
                <a:path w="36195" h="36195">
                  <a:moveTo>
                    <a:pt x="8698" y="27533"/>
                  </a:moveTo>
                  <a:lnTo>
                    <a:pt x="8406" y="27228"/>
                  </a:lnTo>
                  <a:lnTo>
                    <a:pt x="8698" y="27533"/>
                  </a:lnTo>
                  <a:close/>
                </a:path>
                <a:path w="36195" h="36195">
                  <a:moveTo>
                    <a:pt x="8528" y="27327"/>
                  </a:moveTo>
                  <a:close/>
                </a:path>
                <a:path w="36195" h="36195">
                  <a:moveTo>
                    <a:pt x="27299" y="27479"/>
                  </a:moveTo>
                  <a:lnTo>
                    <a:pt x="27512" y="27228"/>
                  </a:lnTo>
                  <a:lnTo>
                    <a:pt x="27299" y="27479"/>
                  </a:lnTo>
                  <a:close/>
                </a:path>
                <a:path w="36195" h="36195">
                  <a:moveTo>
                    <a:pt x="8782" y="27533"/>
                  </a:moveTo>
                  <a:lnTo>
                    <a:pt x="8528" y="27327"/>
                  </a:lnTo>
                  <a:lnTo>
                    <a:pt x="8782" y="27533"/>
                  </a:lnTo>
                  <a:close/>
                </a:path>
                <a:path w="36195" h="36195">
                  <a:moveTo>
                    <a:pt x="32010" y="29121"/>
                  </a:moveTo>
                  <a:lnTo>
                    <a:pt x="25272" y="29121"/>
                  </a:lnTo>
                  <a:lnTo>
                    <a:pt x="25615" y="28867"/>
                  </a:lnTo>
                  <a:lnTo>
                    <a:pt x="27299" y="27479"/>
                  </a:lnTo>
                  <a:lnTo>
                    <a:pt x="33189" y="27533"/>
                  </a:lnTo>
                  <a:lnTo>
                    <a:pt x="32917" y="28028"/>
                  </a:lnTo>
                  <a:lnTo>
                    <a:pt x="32010" y="29121"/>
                  </a:lnTo>
                  <a:close/>
                </a:path>
                <a:path w="36195" h="36195">
                  <a:moveTo>
                    <a:pt x="25518" y="28921"/>
                  </a:moveTo>
                  <a:close/>
                </a:path>
                <a:path w="36195" h="36195">
                  <a:moveTo>
                    <a:pt x="25272" y="29121"/>
                  </a:moveTo>
                  <a:lnTo>
                    <a:pt x="25518" y="28921"/>
                  </a:lnTo>
                  <a:lnTo>
                    <a:pt x="25272" y="29121"/>
                  </a:lnTo>
                  <a:close/>
                </a:path>
                <a:path w="36195" h="36195">
                  <a:moveTo>
                    <a:pt x="10708" y="29093"/>
                  </a:moveTo>
                  <a:lnTo>
                    <a:pt x="10387" y="28917"/>
                  </a:lnTo>
                  <a:lnTo>
                    <a:pt x="10708" y="29093"/>
                  </a:lnTo>
                  <a:close/>
                </a:path>
                <a:path w="36195" h="36195">
                  <a:moveTo>
                    <a:pt x="30986" y="30352"/>
                  </a:moveTo>
                  <a:lnTo>
                    <a:pt x="22986" y="30352"/>
                  </a:lnTo>
                  <a:lnTo>
                    <a:pt x="23392" y="30162"/>
                  </a:lnTo>
                  <a:lnTo>
                    <a:pt x="25518" y="28921"/>
                  </a:lnTo>
                  <a:lnTo>
                    <a:pt x="25272" y="29121"/>
                  </a:lnTo>
                  <a:lnTo>
                    <a:pt x="32010" y="29121"/>
                  </a:lnTo>
                  <a:lnTo>
                    <a:pt x="30986" y="30352"/>
                  </a:lnTo>
                  <a:close/>
                </a:path>
                <a:path w="36195" h="36195">
                  <a:moveTo>
                    <a:pt x="13016" y="30352"/>
                  </a:moveTo>
                  <a:lnTo>
                    <a:pt x="12572" y="30162"/>
                  </a:lnTo>
                  <a:lnTo>
                    <a:pt x="12786" y="30227"/>
                  </a:lnTo>
                  <a:lnTo>
                    <a:pt x="13016" y="30352"/>
                  </a:lnTo>
                  <a:close/>
                </a:path>
                <a:path w="36195" h="36195">
                  <a:moveTo>
                    <a:pt x="12786" y="30227"/>
                  </a:moveTo>
                  <a:lnTo>
                    <a:pt x="12572" y="30162"/>
                  </a:lnTo>
                  <a:lnTo>
                    <a:pt x="12786" y="30227"/>
                  </a:lnTo>
                  <a:close/>
                </a:path>
                <a:path w="36195" h="36195">
                  <a:moveTo>
                    <a:pt x="23243" y="30207"/>
                  </a:moveTo>
                  <a:lnTo>
                    <a:pt x="23392" y="30162"/>
                  </a:lnTo>
                  <a:lnTo>
                    <a:pt x="23243" y="30207"/>
                  </a:lnTo>
                  <a:close/>
                </a:path>
                <a:path w="36195" h="36195">
                  <a:moveTo>
                    <a:pt x="22986" y="30352"/>
                  </a:moveTo>
                  <a:lnTo>
                    <a:pt x="23243" y="30207"/>
                  </a:lnTo>
                  <a:lnTo>
                    <a:pt x="23392" y="30162"/>
                  </a:lnTo>
                  <a:lnTo>
                    <a:pt x="22986" y="30352"/>
                  </a:lnTo>
                  <a:close/>
                </a:path>
                <a:path w="36195" h="36195">
                  <a:moveTo>
                    <a:pt x="30250" y="31051"/>
                  </a:moveTo>
                  <a:lnTo>
                    <a:pt x="20458" y="31051"/>
                  </a:lnTo>
                  <a:lnTo>
                    <a:pt x="20903" y="30949"/>
                  </a:lnTo>
                  <a:lnTo>
                    <a:pt x="23243" y="30207"/>
                  </a:lnTo>
                  <a:lnTo>
                    <a:pt x="22986" y="30352"/>
                  </a:lnTo>
                  <a:lnTo>
                    <a:pt x="30986" y="30352"/>
                  </a:lnTo>
                  <a:lnTo>
                    <a:pt x="30733" y="30657"/>
                  </a:lnTo>
                  <a:lnTo>
                    <a:pt x="30250" y="31051"/>
                  </a:lnTo>
                  <a:close/>
                </a:path>
                <a:path w="36195" h="36195">
                  <a:moveTo>
                    <a:pt x="13200" y="30352"/>
                  </a:moveTo>
                  <a:lnTo>
                    <a:pt x="13016" y="30352"/>
                  </a:lnTo>
                  <a:lnTo>
                    <a:pt x="12786" y="30227"/>
                  </a:lnTo>
                  <a:lnTo>
                    <a:pt x="13200" y="30352"/>
                  </a:lnTo>
                  <a:close/>
                </a:path>
                <a:path w="36195" h="36195">
                  <a:moveTo>
                    <a:pt x="15505" y="31051"/>
                  </a:moveTo>
                  <a:lnTo>
                    <a:pt x="15048" y="30949"/>
                  </a:lnTo>
                  <a:lnTo>
                    <a:pt x="15242" y="30971"/>
                  </a:lnTo>
                  <a:lnTo>
                    <a:pt x="15505" y="31051"/>
                  </a:lnTo>
                  <a:close/>
                </a:path>
                <a:path w="36195" h="36195">
                  <a:moveTo>
                    <a:pt x="15242" y="30971"/>
                  </a:moveTo>
                  <a:lnTo>
                    <a:pt x="15048" y="30949"/>
                  </a:lnTo>
                  <a:lnTo>
                    <a:pt x="15242" y="30971"/>
                  </a:lnTo>
                  <a:close/>
                </a:path>
                <a:path w="36195" h="36195">
                  <a:moveTo>
                    <a:pt x="20730" y="30969"/>
                  </a:moveTo>
                  <a:lnTo>
                    <a:pt x="20903" y="30949"/>
                  </a:lnTo>
                  <a:lnTo>
                    <a:pt x="20730" y="30969"/>
                  </a:lnTo>
                  <a:close/>
                </a:path>
                <a:path w="36195" h="36195">
                  <a:moveTo>
                    <a:pt x="20458" y="31051"/>
                  </a:moveTo>
                  <a:lnTo>
                    <a:pt x="20730" y="30969"/>
                  </a:lnTo>
                  <a:lnTo>
                    <a:pt x="20903" y="30949"/>
                  </a:lnTo>
                  <a:lnTo>
                    <a:pt x="20458" y="31051"/>
                  </a:lnTo>
                  <a:close/>
                </a:path>
                <a:path w="36195" h="36195">
                  <a:moveTo>
                    <a:pt x="29938" y="31305"/>
                  </a:moveTo>
                  <a:lnTo>
                    <a:pt x="18223" y="31305"/>
                  </a:lnTo>
                  <a:lnTo>
                    <a:pt x="17976" y="31277"/>
                  </a:lnTo>
                  <a:lnTo>
                    <a:pt x="20730" y="30969"/>
                  </a:lnTo>
                  <a:lnTo>
                    <a:pt x="20458" y="31051"/>
                  </a:lnTo>
                  <a:lnTo>
                    <a:pt x="30250" y="31051"/>
                  </a:lnTo>
                  <a:lnTo>
                    <a:pt x="29938" y="31305"/>
                  </a:lnTo>
                  <a:close/>
                </a:path>
                <a:path w="36195" h="36195">
                  <a:moveTo>
                    <a:pt x="15955" y="31051"/>
                  </a:moveTo>
                  <a:lnTo>
                    <a:pt x="15505" y="31051"/>
                  </a:lnTo>
                  <a:lnTo>
                    <a:pt x="15242" y="30971"/>
                  </a:lnTo>
                  <a:lnTo>
                    <a:pt x="15955" y="31051"/>
                  </a:lnTo>
                  <a:close/>
                </a:path>
                <a:path w="36195" h="36195">
                  <a:moveTo>
                    <a:pt x="18223" y="31305"/>
                  </a:moveTo>
                  <a:lnTo>
                    <a:pt x="17728" y="31305"/>
                  </a:lnTo>
                  <a:lnTo>
                    <a:pt x="17976" y="31277"/>
                  </a:lnTo>
                  <a:lnTo>
                    <a:pt x="18223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2">
              <a:extLst>
                <a:ext uri="{FF2B5EF4-FFF2-40B4-BE49-F238E27FC236}">
                  <a16:creationId xmlns:a16="http://schemas.microsoft.com/office/drawing/2014/main" id="{C7CB6410-C5A7-4943-9810-9DE8F85B1762}"/>
                </a:ext>
              </a:extLst>
            </p:cNvPr>
            <p:cNvSpPr/>
            <p:nvPr/>
          </p:nvSpPr>
          <p:spPr>
            <a:xfrm>
              <a:off x="7683793" y="5913285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266205" y="0"/>
                  </a:moveTo>
                  <a:lnTo>
                    <a:pt x="0" y="0"/>
                  </a:lnTo>
                </a:path>
              </a:pathLst>
            </a:custGeom>
            <a:grpFill/>
            <a:ln w="8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53">
              <a:extLst>
                <a:ext uri="{FF2B5EF4-FFF2-40B4-BE49-F238E27FC236}">
                  <a16:creationId xmlns:a16="http://schemas.microsoft.com/office/drawing/2014/main" id="{45A85338-25D4-4EE1-9BC5-C88E470ABC37}"/>
                </a:ext>
              </a:extLst>
            </p:cNvPr>
            <p:cNvSpPr/>
            <p:nvPr/>
          </p:nvSpPr>
          <p:spPr>
            <a:xfrm>
              <a:off x="8615511" y="6117628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09">
                  <a:moveTo>
                    <a:pt x="0" y="0"/>
                  </a:moveTo>
                  <a:lnTo>
                    <a:pt x="130622" y="0"/>
                  </a:lnTo>
                </a:path>
              </a:pathLst>
            </a:custGeom>
            <a:grpFill/>
            <a:ln w="8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4">
              <a:extLst>
                <a:ext uri="{FF2B5EF4-FFF2-40B4-BE49-F238E27FC236}">
                  <a16:creationId xmlns:a16="http://schemas.microsoft.com/office/drawing/2014/main" id="{3BCC61EA-2962-4236-82C0-00DE97DC2071}"/>
                </a:ext>
              </a:extLst>
            </p:cNvPr>
            <p:cNvSpPr/>
            <p:nvPr/>
          </p:nvSpPr>
          <p:spPr>
            <a:xfrm>
              <a:off x="8743801" y="6096101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32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4F618026-C0BA-4CFB-AEE6-D4F01AE72AA6}"/>
                </a:ext>
              </a:extLst>
            </p:cNvPr>
            <p:cNvSpPr/>
            <p:nvPr/>
          </p:nvSpPr>
          <p:spPr>
            <a:xfrm>
              <a:off x="8746134" y="60984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97" y="31254"/>
                  </a:lnTo>
                  <a:lnTo>
                    <a:pt x="0" y="24269"/>
                  </a:lnTo>
                  <a:lnTo>
                    <a:pt x="0" y="6997"/>
                  </a:lnTo>
                  <a:lnTo>
                    <a:pt x="6997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69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6">
              <a:extLst>
                <a:ext uri="{FF2B5EF4-FFF2-40B4-BE49-F238E27FC236}">
                  <a16:creationId xmlns:a16="http://schemas.microsoft.com/office/drawing/2014/main" id="{0FFEA7E6-EE39-41CA-9A0A-E7BB2FE7E9A7}"/>
                </a:ext>
              </a:extLst>
            </p:cNvPr>
            <p:cNvSpPr/>
            <p:nvPr/>
          </p:nvSpPr>
          <p:spPr>
            <a:xfrm>
              <a:off x="8743817" y="609610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8" y="35915"/>
                  </a:moveTo>
                  <a:lnTo>
                    <a:pt x="0" y="17754"/>
                  </a:lnTo>
                  <a:lnTo>
                    <a:pt x="335" y="14338"/>
                  </a:lnTo>
                  <a:lnTo>
                    <a:pt x="17988" y="0"/>
                  </a:lnTo>
                  <a:lnTo>
                    <a:pt x="21608" y="342"/>
                  </a:lnTo>
                  <a:lnTo>
                    <a:pt x="24986" y="1435"/>
                  </a:lnTo>
                  <a:lnTo>
                    <a:pt x="28059" y="3073"/>
                  </a:lnTo>
                  <a:lnTo>
                    <a:pt x="29926" y="4660"/>
                  </a:lnTo>
                  <a:lnTo>
                    <a:pt x="17747" y="4660"/>
                  </a:lnTo>
                  <a:lnTo>
                    <a:pt x="17971" y="4681"/>
                  </a:lnTo>
                  <a:lnTo>
                    <a:pt x="16018" y="4864"/>
                  </a:lnTo>
                  <a:lnTo>
                    <a:pt x="15512" y="4864"/>
                  </a:lnTo>
                  <a:lnTo>
                    <a:pt x="15067" y="4953"/>
                  </a:lnTo>
                  <a:lnTo>
                    <a:pt x="15234" y="4953"/>
                  </a:lnTo>
                  <a:lnTo>
                    <a:pt x="13212" y="5600"/>
                  </a:lnTo>
                  <a:lnTo>
                    <a:pt x="12984" y="5600"/>
                  </a:lnTo>
                  <a:lnTo>
                    <a:pt x="12631" y="5777"/>
                  </a:lnTo>
                  <a:lnTo>
                    <a:pt x="10797" y="6794"/>
                  </a:lnTo>
                  <a:lnTo>
                    <a:pt x="10355" y="7035"/>
                  </a:lnTo>
                  <a:lnTo>
                    <a:pt x="8766" y="8432"/>
                  </a:lnTo>
                  <a:lnTo>
                    <a:pt x="8554" y="8588"/>
                  </a:lnTo>
                  <a:lnTo>
                    <a:pt x="8473" y="8724"/>
                  </a:lnTo>
                  <a:lnTo>
                    <a:pt x="7103" y="10363"/>
                  </a:lnTo>
                  <a:lnTo>
                    <a:pt x="6861" y="10622"/>
                  </a:lnTo>
                  <a:lnTo>
                    <a:pt x="6813" y="10756"/>
                  </a:lnTo>
                  <a:lnTo>
                    <a:pt x="5836" y="12547"/>
                  </a:lnTo>
                  <a:lnTo>
                    <a:pt x="5729" y="12710"/>
                  </a:lnTo>
                  <a:lnTo>
                    <a:pt x="5657" y="12992"/>
                  </a:lnTo>
                  <a:lnTo>
                    <a:pt x="5003" y="15024"/>
                  </a:lnTo>
                  <a:lnTo>
                    <a:pt x="4650" y="17754"/>
                  </a:lnTo>
                  <a:lnTo>
                    <a:pt x="4896" y="20434"/>
                  </a:lnTo>
                  <a:lnTo>
                    <a:pt x="4945" y="20878"/>
                  </a:lnTo>
                  <a:lnTo>
                    <a:pt x="5653" y="22961"/>
                  </a:lnTo>
                  <a:lnTo>
                    <a:pt x="5724" y="23241"/>
                  </a:lnTo>
                  <a:lnTo>
                    <a:pt x="6817" y="25247"/>
                  </a:lnTo>
                  <a:lnTo>
                    <a:pt x="7028" y="25641"/>
                  </a:lnTo>
                  <a:lnTo>
                    <a:pt x="8421" y="27228"/>
                  </a:lnTo>
                  <a:lnTo>
                    <a:pt x="8717" y="27584"/>
                  </a:lnTo>
                  <a:lnTo>
                    <a:pt x="10393" y="28917"/>
                  </a:lnTo>
                  <a:lnTo>
                    <a:pt x="10698" y="29171"/>
                  </a:lnTo>
                  <a:lnTo>
                    <a:pt x="12728" y="30213"/>
                  </a:lnTo>
                  <a:lnTo>
                    <a:pt x="12540" y="30213"/>
                  </a:lnTo>
                  <a:lnTo>
                    <a:pt x="15172" y="31000"/>
                  </a:lnTo>
                  <a:lnTo>
                    <a:pt x="15512" y="31102"/>
                  </a:lnTo>
                  <a:lnTo>
                    <a:pt x="16109" y="31102"/>
                  </a:lnTo>
                  <a:lnTo>
                    <a:pt x="17971" y="31283"/>
                  </a:lnTo>
                  <a:lnTo>
                    <a:pt x="17747" y="31305"/>
                  </a:lnTo>
                  <a:lnTo>
                    <a:pt x="29970" y="31305"/>
                  </a:lnTo>
                  <a:lnTo>
                    <a:pt x="28059" y="32893"/>
                  </a:lnTo>
                  <a:lnTo>
                    <a:pt x="24986" y="34531"/>
                  </a:lnTo>
                  <a:lnTo>
                    <a:pt x="21570" y="35572"/>
                  </a:lnTo>
                  <a:lnTo>
                    <a:pt x="17988" y="35915"/>
                  </a:lnTo>
                  <a:close/>
                </a:path>
                <a:path w="36195" h="36195">
                  <a:moveTo>
                    <a:pt x="17971" y="4681"/>
                  </a:moveTo>
                  <a:lnTo>
                    <a:pt x="17747" y="4660"/>
                  </a:lnTo>
                  <a:lnTo>
                    <a:pt x="18191" y="4660"/>
                  </a:lnTo>
                  <a:lnTo>
                    <a:pt x="17971" y="4681"/>
                  </a:lnTo>
                  <a:close/>
                </a:path>
                <a:path w="36195" h="36195">
                  <a:moveTo>
                    <a:pt x="20615" y="4924"/>
                  </a:moveTo>
                  <a:lnTo>
                    <a:pt x="17971" y="4681"/>
                  </a:lnTo>
                  <a:lnTo>
                    <a:pt x="18191" y="4660"/>
                  </a:lnTo>
                  <a:lnTo>
                    <a:pt x="29926" y="4660"/>
                  </a:lnTo>
                  <a:lnTo>
                    <a:pt x="30165" y="4864"/>
                  </a:lnTo>
                  <a:lnTo>
                    <a:pt x="20427" y="4864"/>
                  </a:lnTo>
                  <a:lnTo>
                    <a:pt x="20615" y="4924"/>
                  </a:lnTo>
                  <a:close/>
                </a:path>
                <a:path w="36195" h="36195">
                  <a:moveTo>
                    <a:pt x="15067" y="4953"/>
                  </a:moveTo>
                  <a:lnTo>
                    <a:pt x="15512" y="4864"/>
                  </a:lnTo>
                  <a:lnTo>
                    <a:pt x="15303" y="4930"/>
                  </a:lnTo>
                  <a:lnTo>
                    <a:pt x="15067" y="4953"/>
                  </a:lnTo>
                  <a:close/>
                </a:path>
                <a:path w="36195" h="36195">
                  <a:moveTo>
                    <a:pt x="15303" y="4930"/>
                  </a:moveTo>
                  <a:lnTo>
                    <a:pt x="15512" y="4864"/>
                  </a:lnTo>
                  <a:lnTo>
                    <a:pt x="16018" y="4864"/>
                  </a:lnTo>
                  <a:lnTo>
                    <a:pt x="15303" y="4930"/>
                  </a:lnTo>
                  <a:close/>
                </a:path>
                <a:path w="36195" h="36195">
                  <a:moveTo>
                    <a:pt x="20922" y="4953"/>
                  </a:moveTo>
                  <a:lnTo>
                    <a:pt x="20615" y="4924"/>
                  </a:lnTo>
                  <a:lnTo>
                    <a:pt x="20427" y="4864"/>
                  </a:lnTo>
                  <a:lnTo>
                    <a:pt x="20922" y="4953"/>
                  </a:lnTo>
                  <a:close/>
                </a:path>
                <a:path w="36195" h="36195">
                  <a:moveTo>
                    <a:pt x="30270" y="4953"/>
                  </a:moveTo>
                  <a:lnTo>
                    <a:pt x="20922" y="4953"/>
                  </a:lnTo>
                  <a:lnTo>
                    <a:pt x="20427" y="4864"/>
                  </a:lnTo>
                  <a:lnTo>
                    <a:pt x="30165" y="4864"/>
                  </a:lnTo>
                  <a:close/>
                </a:path>
                <a:path w="36195" h="36195">
                  <a:moveTo>
                    <a:pt x="23348" y="5803"/>
                  </a:moveTo>
                  <a:lnTo>
                    <a:pt x="20615" y="4924"/>
                  </a:lnTo>
                  <a:lnTo>
                    <a:pt x="20922" y="4953"/>
                  </a:lnTo>
                  <a:lnTo>
                    <a:pt x="30270" y="4953"/>
                  </a:lnTo>
                  <a:lnTo>
                    <a:pt x="30688" y="5308"/>
                  </a:lnTo>
                  <a:lnTo>
                    <a:pt x="30931" y="5600"/>
                  </a:lnTo>
                  <a:lnTo>
                    <a:pt x="23005" y="5600"/>
                  </a:lnTo>
                  <a:lnTo>
                    <a:pt x="23348" y="5803"/>
                  </a:lnTo>
                  <a:close/>
                </a:path>
                <a:path w="36195" h="36195">
                  <a:moveTo>
                    <a:pt x="15234" y="4953"/>
                  </a:moveTo>
                  <a:lnTo>
                    <a:pt x="15067" y="4953"/>
                  </a:lnTo>
                  <a:lnTo>
                    <a:pt x="15303" y="4930"/>
                  </a:lnTo>
                  <a:close/>
                </a:path>
                <a:path w="36195" h="36195">
                  <a:moveTo>
                    <a:pt x="12578" y="5803"/>
                  </a:moveTo>
                  <a:lnTo>
                    <a:pt x="12984" y="5600"/>
                  </a:lnTo>
                  <a:lnTo>
                    <a:pt x="12661" y="5777"/>
                  </a:lnTo>
                  <a:close/>
                </a:path>
                <a:path w="36195" h="36195">
                  <a:moveTo>
                    <a:pt x="12661" y="5777"/>
                  </a:moveTo>
                  <a:lnTo>
                    <a:pt x="12984" y="5600"/>
                  </a:lnTo>
                  <a:lnTo>
                    <a:pt x="13212" y="5600"/>
                  </a:lnTo>
                  <a:lnTo>
                    <a:pt x="12661" y="5777"/>
                  </a:lnTo>
                  <a:close/>
                </a:path>
                <a:path w="36195" h="36195">
                  <a:moveTo>
                    <a:pt x="32123" y="7035"/>
                  </a:moveTo>
                  <a:lnTo>
                    <a:pt x="25634" y="7035"/>
                  </a:lnTo>
                  <a:lnTo>
                    <a:pt x="25240" y="6794"/>
                  </a:lnTo>
                  <a:lnTo>
                    <a:pt x="23005" y="5600"/>
                  </a:lnTo>
                  <a:lnTo>
                    <a:pt x="30931" y="5600"/>
                  </a:lnTo>
                  <a:lnTo>
                    <a:pt x="32123" y="7035"/>
                  </a:lnTo>
                  <a:close/>
                </a:path>
                <a:path w="36195" h="36195">
                  <a:moveTo>
                    <a:pt x="12612" y="5803"/>
                  </a:moveTo>
                  <a:close/>
                </a:path>
                <a:path w="36195" h="36195">
                  <a:moveTo>
                    <a:pt x="10355" y="7035"/>
                  </a:moveTo>
                  <a:lnTo>
                    <a:pt x="10749" y="6794"/>
                  </a:lnTo>
                  <a:lnTo>
                    <a:pt x="10355" y="7035"/>
                  </a:lnTo>
                  <a:close/>
                </a:path>
                <a:path w="36195" h="36195">
                  <a:moveTo>
                    <a:pt x="10655" y="6872"/>
                  </a:moveTo>
                  <a:lnTo>
                    <a:pt x="10797" y="6794"/>
                  </a:lnTo>
                  <a:lnTo>
                    <a:pt x="10655" y="6872"/>
                  </a:lnTo>
                  <a:close/>
                </a:path>
                <a:path w="36195" h="36195">
                  <a:moveTo>
                    <a:pt x="25332" y="6871"/>
                  </a:moveTo>
                  <a:lnTo>
                    <a:pt x="25192" y="6794"/>
                  </a:lnTo>
                  <a:lnTo>
                    <a:pt x="25332" y="6871"/>
                  </a:lnTo>
                  <a:close/>
                </a:path>
                <a:path w="36195" h="36195">
                  <a:moveTo>
                    <a:pt x="25634" y="7035"/>
                  </a:moveTo>
                  <a:lnTo>
                    <a:pt x="25334" y="6872"/>
                  </a:lnTo>
                  <a:lnTo>
                    <a:pt x="25634" y="7035"/>
                  </a:lnTo>
                  <a:close/>
                </a:path>
                <a:path w="36195" h="36195">
                  <a:moveTo>
                    <a:pt x="33313" y="8724"/>
                  </a:moveTo>
                  <a:lnTo>
                    <a:pt x="27564" y="8724"/>
                  </a:lnTo>
                  <a:lnTo>
                    <a:pt x="27272" y="8432"/>
                  </a:lnTo>
                  <a:lnTo>
                    <a:pt x="25332" y="6871"/>
                  </a:lnTo>
                  <a:lnTo>
                    <a:pt x="25634" y="7035"/>
                  </a:lnTo>
                  <a:lnTo>
                    <a:pt x="32123" y="7035"/>
                  </a:lnTo>
                  <a:lnTo>
                    <a:pt x="32873" y="7937"/>
                  </a:lnTo>
                  <a:lnTo>
                    <a:pt x="33313" y="8724"/>
                  </a:lnTo>
                  <a:close/>
                </a:path>
                <a:path w="36195" h="36195">
                  <a:moveTo>
                    <a:pt x="10457" y="7035"/>
                  </a:moveTo>
                  <a:lnTo>
                    <a:pt x="10655" y="6872"/>
                  </a:lnTo>
                  <a:lnTo>
                    <a:pt x="10457" y="7035"/>
                  </a:lnTo>
                  <a:close/>
                </a:path>
                <a:path w="36195" h="36195">
                  <a:moveTo>
                    <a:pt x="8412" y="8724"/>
                  </a:moveTo>
                  <a:lnTo>
                    <a:pt x="8717" y="8432"/>
                  </a:lnTo>
                  <a:lnTo>
                    <a:pt x="8577" y="8588"/>
                  </a:lnTo>
                  <a:lnTo>
                    <a:pt x="8412" y="8724"/>
                  </a:lnTo>
                  <a:close/>
                </a:path>
                <a:path w="36195" h="36195">
                  <a:moveTo>
                    <a:pt x="8608" y="8563"/>
                  </a:moveTo>
                  <a:lnTo>
                    <a:pt x="8717" y="8432"/>
                  </a:lnTo>
                  <a:lnTo>
                    <a:pt x="8608" y="8563"/>
                  </a:lnTo>
                  <a:close/>
                </a:path>
                <a:path w="36195" h="36195">
                  <a:moveTo>
                    <a:pt x="27400" y="8588"/>
                  </a:moveTo>
                  <a:lnTo>
                    <a:pt x="27212" y="8432"/>
                  </a:lnTo>
                  <a:lnTo>
                    <a:pt x="27400" y="8588"/>
                  </a:lnTo>
                  <a:close/>
                </a:path>
                <a:path w="36195" h="36195">
                  <a:moveTo>
                    <a:pt x="27564" y="8724"/>
                  </a:moveTo>
                  <a:lnTo>
                    <a:pt x="27379" y="8563"/>
                  </a:lnTo>
                  <a:lnTo>
                    <a:pt x="27272" y="8432"/>
                  </a:lnTo>
                  <a:lnTo>
                    <a:pt x="27564" y="8724"/>
                  </a:lnTo>
                  <a:close/>
                </a:path>
                <a:path w="36195" h="36195">
                  <a:moveTo>
                    <a:pt x="8473" y="8724"/>
                  </a:moveTo>
                  <a:lnTo>
                    <a:pt x="8608" y="8563"/>
                  </a:lnTo>
                  <a:lnTo>
                    <a:pt x="8473" y="8724"/>
                  </a:lnTo>
                  <a:close/>
                </a:path>
                <a:path w="36195" h="36195">
                  <a:moveTo>
                    <a:pt x="35179" y="12992"/>
                  </a:moveTo>
                  <a:lnTo>
                    <a:pt x="30396" y="12992"/>
                  </a:lnTo>
                  <a:lnTo>
                    <a:pt x="30193" y="12547"/>
                  </a:lnTo>
                  <a:lnTo>
                    <a:pt x="28961" y="10363"/>
                  </a:lnTo>
                  <a:lnTo>
                    <a:pt x="27400" y="8588"/>
                  </a:lnTo>
                  <a:lnTo>
                    <a:pt x="27564" y="8724"/>
                  </a:lnTo>
                  <a:lnTo>
                    <a:pt x="33313" y="8724"/>
                  </a:lnTo>
                  <a:lnTo>
                    <a:pt x="34562" y="10960"/>
                  </a:lnTo>
                  <a:lnTo>
                    <a:pt x="35179" y="12992"/>
                  </a:lnTo>
                  <a:close/>
                </a:path>
                <a:path w="36195" h="36195">
                  <a:moveTo>
                    <a:pt x="6774" y="10756"/>
                  </a:moveTo>
                  <a:lnTo>
                    <a:pt x="7028" y="10363"/>
                  </a:lnTo>
                  <a:lnTo>
                    <a:pt x="6887" y="10622"/>
                  </a:lnTo>
                  <a:lnTo>
                    <a:pt x="6774" y="10756"/>
                  </a:lnTo>
                  <a:close/>
                </a:path>
                <a:path w="36195" h="36195">
                  <a:moveTo>
                    <a:pt x="6887" y="10622"/>
                  </a:moveTo>
                  <a:lnTo>
                    <a:pt x="7028" y="10363"/>
                  </a:lnTo>
                  <a:lnTo>
                    <a:pt x="6887" y="10622"/>
                  </a:lnTo>
                  <a:close/>
                </a:path>
                <a:path w="36195" h="36195">
                  <a:moveTo>
                    <a:pt x="29151" y="10718"/>
                  </a:moveTo>
                  <a:lnTo>
                    <a:pt x="28859" y="10363"/>
                  </a:lnTo>
                  <a:lnTo>
                    <a:pt x="29151" y="10718"/>
                  </a:lnTo>
                  <a:close/>
                </a:path>
                <a:path w="36195" h="36195">
                  <a:moveTo>
                    <a:pt x="6813" y="10756"/>
                  </a:moveTo>
                  <a:lnTo>
                    <a:pt x="6887" y="10622"/>
                  </a:lnTo>
                  <a:lnTo>
                    <a:pt x="6813" y="10756"/>
                  </a:lnTo>
                  <a:close/>
                </a:path>
                <a:path w="36195" h="36195">
                  <a:moveTo>
                    <a:pt x="30242" y="12710"/>
                  </a:moveTo>
                  <a:lnTo>
                    <a:pt x="30153" y="12547"/>
                  </a:lnTo>
                  <a:lnTo>
                    <a:pt x="30242" y="12710"/>
                  </a:lnTo>
                  <a:close/>
                </a:path>
                <a:path w="36195" h="36195">
                  <a:moveTo>
                    <a:pt x="30396" y="12992"/>
                  </a:moveTo>
                  <a:lnTo>
                    <a:pt x="30242" y="12710"/>
                  </a:lnTo>
                  <a:lnTo>
                    <a:pt x="30193" y="12547"/>
                  </a:lnTo>
                  <a:lnTo>
                    <a:pt x="30396" y="12992"/>
                  </a:lnTo>
                  <a:close/>
                </a:path>
                <a:path w="36195" h="36195">
                  <a:moveTo>
                    <a:pt x="5593" y="12992"/>
                  </a:moveTo>
                  <a:lnTo>
                    <a:pt x="5783" y="12598"/>
                  </a:lnTo>
                  <a:lnTo>
                    <a:pt x="5593" y="12992"/>
                  </a:lnTo>
                  <a:close/>
                </a:path>
                <a:path w="36195" h="36195">
                  <a:moveTo>
                    <a:pt x="5748" y="12707"/>
                  </a:moveTo>
                  <a:close/>
                </a:path>
                <a:path w="36195" h="36195">
                  <a:moveTo>
                    <a:pt x="5657" y="12992"/>
                  </a:moveTo>
                  <a:lnTo>
                    <a:pt x="5748" y="12707"/>
                  </a:lnTo>
                  <a:lnTo>
                    <a:pt x="5657" y="12992"/>
                  </a:lnTo>
                  <a:close/>
                </a:path>
                <a:path w="36195" h="36195">
                  <a:moveTo>
                    <a:pt x="35712" y="15519"/>
                  </a:moveTo>
                  <a:lnTo>
                    <a:pt x="31095" y="15519"/>
                  </a:lnTo>
                  <a:lnTo>
                    <a:pt x="30993" y="15024"/>
                  </a:lnTo>
                  <a:lnTo>
                    <a:pt x="30242" y="12710"/>
                  </a:lnTo>
                  <a:lnTo>
                    <a:pt x="30396" y="12992"/>
                  </a:lnTo>
                  <a:lnTo>
                    <a:pt x="35179" y="12992"/>
                  </a:lnTo>
                  <a:lnTo>
                    <a:pt x="35588" y="14338"/>
                  </a:lnTo>
                  <a:lnTo>
                    <a:pt x="35712" y="15519"/>
                  </a:lnTo>
                  <a:close/>
                </a:path>
                <a:path w="36195" h="36195">
                  <a:moveTo>
                    <a:pt x="4916" y="15294"/>
                  </a:moveTo>
                  <a:lnTo>
                    <a:pt x="4945" y="15024"/>
                  </a:lnTo>
                  <a:lnTo>
                    <a:pt x="4916" y="15294"/>
                  </a:lnTo>
                  <a:close/>
                </a:path>
                <a:path w="36195" h="36195">
                  <a:moveTo>
                    <a:pt x="31020" y="15273"/>
                  </a:moveTo>
                  <a:lnTo>
                    <a:pt x="30944" y="15024"/>
                  </a:lnTo>
                  <a:lnTo>
                    <a:pt x="31020" y="15273"/>
                  </a:lnTo>
                  <a:close/>
                </a:path>
                <a:path w="36195" h="36195">
                  <a:moveTo>
                    <a:pt x="35923" y="18199"/>
                  </a:moveTo>
                  <a:lnTo>
                    <a:pt x="31336" y="18199"/>
                  </a:lnTo>
                  <a:lnTo>
                    <a:pt x="31336" y="17754"/>
                  </a:lnTo>
                  <a:lnTo>
                    <a:pt x="31020" y="15273"/>
                  </a:lnTo>
                  <a:lnTo>
                    <a:pt x="31095" y="15519"/>
                  </a:lnTo>
                  <a:lnTo>
                    <a:pt x="35712" y="15519"/>
                  </a:lnTo>
                  <a:lnTo>
                    <a:pt x="35926" y="17754"/>
                  </a:lnTo>
                  <a:lnTo>
                    <a:pt x="35923" y="18199"/>
                  </a:lnTo>
                  <a:close/>
                </a:path>
                <a:path w="36195" h="36195">
                  <a:moveTo>
                    <a:pt x="4892" y="15519"/>
                  </a:moveTo>
                  <a:lnTo>
                    <a:pt x="4916" y="15294"/>
                  </a:lnTo>
                  <a:lnTo>
                    <a:pt x="4892" y="15519"/>
                  </a:lnTo>
                  <a:close/>
                </a:path>
                <a:path w="36195" h="36195">
                  <a:moveTo>
                    <a:pt x="4627" y="17975"/>
                  </a:moveTo>
                  <a:lnTo>
                    <a:pt x="4602" y="17754"/>
                  </a:lnTo>
                  <a:lnTo>
                    <a:pt x="4627" y="17975"/>
                  </a:lnTo>
                  <a:close/>
                </a:path>
                <a:path w="36195" h="36195">
                  <a:moveTo>
                    <a:pt x="31312" y="17975"/>
                  </a:moveTo>
                  <a:lnTo>
                    <a:pt x="31288" y="17754"/>
                  </a:lnTo>
                  <a:lnTo>
                    <a:pt x="31312" y="17975"/>
                  </a:lnTo>
                  <a:close/>
                </a:path>
                <a:path w="36195" h="36195">
                  <a:moveTo>
                    <a:pt x="4651" y="18199"/>
                  </a:moveTo>
                  <a:lnTo>
                    <a:pt x="4627" y="17975"/>
                  </a:lnTo>
                  <a:lnTo>
                    <a:pt x="4651" y="18199"/>
                  </a:lnTo>
                  <a:close/>
                </a:path>
                <a:path w="36195" h="36195">
                  <a:moveTo>
                    <a:pt x="35669" y="20878"/>
                  </a:moveTo>
                  <a:lnTo>
                    <a:pt x="30993" y="20878"/>
                  </a:lnTo>
                  <a:lnTo>
                    <a:pt x="31095" y="20434"/>
                  </a:lnTo>
                  <a:lnTo>
                    <a:pt x="31312" y="17975"/>
                  </a:lnTo>
                  <a:lnTo>
                    <a:pt x="31336" y="18199"/>
                  </a:lnTo>
                  <a:lnTo>
                    <a:pt x="35923" y="18199"/>
                  </a:lnTo>
                  <a:lnTo>
                    <a:pt x="35669" y="20878"/>
                  </a:lnTo>
                  <a:close/>
                </a:path>
                <a:path w="36195" h="36195">
                  <a:moveTo>
                    <a:pt x="4924" y="20685"/>
                  </a:moveTo>
                  <a:lnTo>
                    <a:pt x="4844" y="20434"/>
                  </a:lnTo>
                  <a:lnTo>
                    <a:pt x="4924" y="20685"/>
                  </a:lnTo>
                  <a:close/>
                </a:path>
                <a:path w="36195" h="36195">
                  <a:moveTo>
                    <a:pt x="31012" y="20701"/>
                  </a:moveTo>
                  <a:lnTo>
                    <a:pt x="31042" y="20434"/>
                  </a:lnTo>
                  <a:lnTo>
                    <a:pt x="31012" y="20701"/>
                  </a:lnTo>
                  <a:close/>
                </a:path>
                <a:path w="36195" h="36195">
                  <a:moveTo>
                    <a:pt x="4986" y="20878"/>
                  </a:moveTo>
                  <a:lnTo>
                    <a:pt x="4924" y="20685"/>
                  </a:lnTo>
                  <a:lnTo>
                    <a:pt x="4986" y="20878"/>
                  </a:lnTo>
                  <a:close/>
                </a:path>
                <a:path w="36195" h="36195">
                  <a:moveTo>
                    <a:pt x="35051" y="23368"/>
                  </a:moveTo>
                  <a:lnTo>
                    <a:pt x="30193" y="23368"/>
                  </a:lnTo>
                  <a:lnTo>
                    <a:pt x="30396" y="22961"/>
                  </a:lnTo>
                  <a:lnTo>
                    <a:pt x="31012" y="20701"/>
                  </a:lnTo>
                  <a:lnTo>
                    <a:pt x="30993" y="20878"/>
                  </a:lnTo>
                  <a:lnTo>
                    <a:pt x="35669" y="20878"/>
                  </a:lnTo>
                  <a:lnTo>
                    <a:pt x="35603" y="21577"/>
                  </a:lnTo>
                  <a:lnTo>
                    <a:pt x="35051" y="23368"/>
                  </a:lnTo>
                  <a:close/>
                </a:path>
                <a:path w="36195" h="36195">
                  <a:moveTo>
                    <a:pt x="5783" y="23368"/>
                  </a:moveTo>
                  <a:lnTo>
                    <a:pt x="5593" y="22961"/>
                  </a:lnTo>
                  <a:lnTo>
                    <a:pt x="5743" y="23241"/>
                  </a:lnTo>
                  <a:close/>
                </a:path>
                <a:path w="36195" h="36195">
                  <a:moveTo>
                    <a:pt x="5743" y="23241"/>
                  </a:moveTo>
                  <a:lnTo>
                    <a:pt x="5593" y="22961"/>
                  </a:lnTo>
                  <a:lnTo>
                    <a:pt x="5743" y="23241"/>
                  </a:lnTo>
                  <a:close/>
                </a:path>
                <a:path w="36195" h="36195">
                  <a:moveTo>
                    <a:pt x="30224" y="23265"/>
                  </a:moveTo>
                  <a:lnTo>
                    <a:pt x="30318" y="22961"/>
                  </a:lnTo>
                  <a:lnTo>
                    <a:pt x="30224" y="23265"/>
                  </a:lnTo>
                  <a:close/>
                </a:path>
                <a:path w="36195" h="36195">
                  <a:moveTo>
                    <a:pt x="30193" y="23368"/>
                  </a:moveTo>
                  <a:lnTo>
                    <a:pt x="30396" y="22961"/>
                  </a:lnTo>
                  <a:lnTo>
                    <a:pt x="30193" y="23368"/>
                  </a:lnTo>
                  <a:close/>
                </a:path>
                <a:path w="36195" h="36195">
                  <a:moveTo>
                    <a:pt x="5811" y="23368"/>
                  </a:moveTo>
                  <a:close/>
                </a:path>
                <a:path w="36195" h="36195">
                  <a:moveTo>
                    <a:pt x="34213" y="25590"/>
                  </a:moveTo>
                  <a:lnTo>
                    <a:pt x="28910" y="25590"/>
                  </a:lnTo>
                  <a:lnTo>
                    <a:pt x="29151" y="25247"/>
                  </a:lnTo>
                  <a:lnTo>
                    <a:pt x="30224" y="23265"/>
                  </a:lnTo>
                  <a:lnTo>
                    <a:pt x="35051" y="23368"/>
                  </a:lnTo>
                  <a:lnTo>
                    <a:pt x="34562" y="24955"/>
                  </a:lnTo>
                  <a:lnTo>
                    <a:pt x="34213" y="25590"/>
                  </a:lnTo>
                  <a:close/>
                </a:path>
                <a:path w="36195" h="36195">
                  <a:moveTo>
                    <a:pt x="7028" y="25641"/>
                  </a:moveTo>
                  <a:lnTo>
                    <a:pt x="6774" y="25247"/>
                  </a:lnTo>
                  <a:lnTo>
                    <a:pt x="6895" y="25393"/>
                  </a:lnTo>
                  <a:lnTo>
                    <a:pt x="7028" y="25641"/>
                  </a:lnTo>
                  <a:close/>
                </a:path>
                <a:path w="36195" h="36195">
                  <a:moveTo>
                    <a:pt x="6895" y="25393"/>
                  </a:moveTo>
                  <a:lnTo>
                    <a:pt x="6774" y="25247"/>
                  </a:lnTo>
                  <a:lnTo>
                    <a:pt x="6895" y="25393"/>
                  </a:lnTo>
                  <a:close/>
                </a:path>
                <a:path w="36195" h="36195">
                  <a:moveTo>
                    <a:pt x="28992" y="25446"/>
                  </a:moveTo>
                  <a:lnTo>
                    <a:pt x="29104" y="25247"/>
                  </a:lnTo>
                  <a:lnTo>
                    <a:pt x="28992" y="25446"/>
                  </a:lnTo>
                  <a:close/>
                </a:path>
                <a:path w="36195" h="36195">
                  <a:moveTo>
                    <a:pt x="7101" y="25641"/>
                  </a:moveTo>
                  <a:lnTo>
                    <a:pt x="6895" y="25393"/>
                  </a:lnTo>
                  <a:lnTo>
                    <a:pt x="7101" y="25641"/>
                  </a:lnTo>
                  <a:close/>
                </a:path>
                <a:path w="36195" h="36195">
                  <a:moveTo>
                    <a:pt x="33117" y="27584"/>
                  </a:moveTo>
                  <a:lnTo>
                    <a:pt x="27272" y="27584"/>
                  </a:lnTo>
                  <a:lnTo>
                    <a:pt x="27564" y="27228"/>
                  </a:lnTo>
                  <a:lnTo>
                    <a:pt x="28992" y="25446"/>
                  </a:lnTo>
                  <a:lnTo>
                    <a:pt x="28910" y="25590"/>
                  </a:lnTo>
                  <a:lnTo>
                    <a:pt x="34213" y="25590"/>
                  </a:lnTo>
                  <a:lnTo>
                    <a:pt x="33117" y="27584"/>
                  </a:lnTo>
                  <a:close/>
                </a:path>
                <a:path w="36195" h="36195">
                  <a:moveTo>
                    <a:pt x="8717" y="27584"/>
                  </a:moveTo>
                  <a:lnTo>
                    <a:pt x="8362" y="27228"/>
                  </a:lnTo>
                  <a:lnTo>
                    <a:pt x="8556" y="27390"/>
                  </a:lnTo>
                  <a:lnTo>
                    <a:pt x="8717" y="27584"/>
                  </a:lnTo>
                  <a:close/>
                </a:path>
                <a:path w="36195" h="36195">
                  <a:moveTo>
                    <a:pt x="8556" y="27390"/>
                  </a:moveTo>
                  <a:lnTo>
                    <a:pt x="8362" y="27228"/>
                  </a:lnTo>
                  <a:lnTo>
                    <a:pt x="8556" y="27390"/>
                  </a:lnTo>
                  <a:close/>
                </a:path>
                <a:path w="36195" h="36195">
                  <a:moveTo>
                    <a:pt x="27545" y="27245"/>
                  </a:moveTo>
                  <a:close/>
                </a:path>
                <a:path w="36195" h="36195">
                  <a:moveTo>
                    <a:pt x="31941" y="29171"/>
                  </a:moveTo>
                  <a:lnTo>
                    <a:pt x="25278" y="29171"/>
                  </a:lnTo>
                  <a:lnTo>
                    <a:pt x="25634" y="28917"/>
                  </a:lnTo>
                  <a:lnTo>
                    <a:pt x="27545" y="27245"/>
                  </a:lnTo>
                  <a:lnTo>
                    <a:pt x="27272" y="27584"/>
                  </a:lnTo>
                  <a:lnTo>
                    <a:pt x="33117" y="27584"/>
                  </a:lnTo>
                  <a:lnTo>
                    <a:pt x="32873" y="28028"/>
                  </a:lnTo>
                  <a:lnTo>
                    <a:pt x="31941" y="29171"/>
                  </a:lnTo>
                  <a:close/>
                </a:path>
                <a:path w="36195" h="36195">
                  <a:moveTo>
                    <a:pt x="8789" y="27584"/>
                  </a:moveTo>
                  <a:lnTo>
                    <a:pt x="8556" y="27390"/>
                  </a:lnTo>
                  <a:lnTo>
                    <a:pt x="8789" y="27584"/>
                  </a:lnTo>
                  <a:close/>
                </a:path>
                <a:path w="36195" h="36195">
                  <a:moveTo>
                    <a:pt x="10698" y="29171"/>
                  </a:moveTo>
                  <a:lnTo>
                    <a:pt x="10355" y="28917"/>
                  </a:lnTo>
                  <a:lnTo>
                    <a:pt x="10492" y="29000"/>
                  </a:lnTo>
                  <a:lnTo>
                    <a:pt x="10698" y="29171"/>
                  </a:lnTo>
                  <a:close/>
                </a:path>
                <a:path w="36195" h="36195">
                  <a:moveTo>
                    <a:pt x="10464" y="28977"/>
                  </a:moveTo>
                  <a:close/>
                </a:path>
                <a:path w="36195" h="36195">
                  <a:moveTo>
                    <a:pt x="25480" y="29000"/>
                  </a:moveTo>
                  <a:lnTo>
                    <a:pt x="25634" y="28917"/>
                  </a:lnTo>
                  <a:lnTo>
                    <a:pt x="25480" y="29000"/>
                  </a:lnTo>
                  <a:close/>
                </a:path>
                <a:path w="36195" h="36195">
                  <a:moveTo>
                    <a:pt x="25278" y="29171"/>
                  </a:moveTo>
                  <a:lnTo>
                    <a:pt x="25522" y="28977"/>
                  </a:lnTo>
                  <a:lnTo>
                    <a:pt x="25278" y="29171"/>
                  </a:lnTo>
                  <a:close/>
                </a:path>
                <a:path w="36195" h="36195">
                  <a:moveTo>
                    <a:pt x="10821" y="29171"/>
                  </a:moveTo>
                  <a:lnTo>
                    <a:pt x="10464" y="28977"/>
                  </a:lnTo>
                  <a:lnTo>
                    <a:pt x="10821" y="29171"/>
                  </a:lnTo>
                  <a:close/>
                </a:path>
                <a:path w="36195" h="36195">
                  <a:moveTo>
                    <a:pt x="22982" y="30337"/>
                  </a:moveTo>
                  <a:lnTo>
                    <a:pt x="25480" y="29000"/>
                  </a:lnTo>
                  <a:lnTo>
                    <a:pt x="25278" y="29171"/>
                  </a:lnTo>
                  <a:lnTo>
                    <a:pt x="31941" y="29171"/>
                  </a:lnTo>
                  <a:lnTo>
                    <a:pt x="31092" y="30213"/>
                  </a:lnTo>
                  <a:lnTo>
                    <a:pt x="23398" y="30213"/>
                  </a:lnTo>
                  <a:lnTo>
                    <a:pt x="22982" y="30337"/>
                  </a:lnTo>
                  <a:close/>
                </a:path>
                <a:path w="36195" h="36195">
                  <a:moveTo>
                    <a:pt x="12957" y="30338"/>
                  </a:moveTo>
                  <a:lnTo>
                    <a:pt x="12540" y="30213"/>
                  </a:lnTo>
                  <a:lnTo>
                    <a:pt x="12728" y="30213"/>
                  </a:lnTo>
                  <a:lnTo>
                    <a:pt x="12957" y="30338"/>
                  </a:lnTo>
                  <a:close/>
                </a:path>
                <a:path w="36195" h="36195">
                  <a:moveTo>
                    <a:pt x="30978" y="30353"/>
                  </a:moveTo>
                  <a:lnTo>
                    <a:pt x="22954" y="30353"/>
                  </a:lnTo>
                  <a:lnTo>
                    <a:pt x="23398" y="30213"/>
                  </a:lnTo>
                  <a:lnTo>
                    <a:pt x="31092" y="30213"/>
                  </a:lnTo>
                  <a:lnTo>
                    <a:pt x="30978" y="30353"/>
                  </a:lnTo>
                  <a:close/>
                </a:path>
                <a:path w="36195" h="36195">
                  <a:moveTo>
                    <a:pt x="20693" y="31022"/>
                  </a:moveTo>
                  <a:lnTo>
                    <a:pt x="22982" y="30337"/>
                  </a:lnTo>
                  <a:lnTo>
                    <a:pt x="30978" y="30353"/>
                  </a:lnTo>
                  <a:lnTo>
                    <a:pt x="30688" y="30708"/>
                  </a:lnTo>
                  <a:lnTo>
                    <a:pt x="30337" y="31000"/>
                  </a:lnTo>
                  <a:lnTo>
                    <a:pt x="20922" y="31000"/>
                  </a:lnTo>
                  <a:lnTo>
                    <a:pt x="20693" y="31022"/>
                  </a:lnTo>
                  <a:close/>
                </a:path>
                <a:path w="36195" h="36195">
                  <a:moveTo>
                    <a:pt x="15512" y="31102"/>
                  </a:moveTo>
                  <a:lnTo>
                    <a:pt x="15067" y="31000"/>
                  </a:lnTo>
                  <a:lnTo>
                    <a:pt x="15246" y="31022"/>
                  </a:lnTo>
                  <a:lnTo>
                    <a:pt x="15512" y="31102"/>
                  </a:lnTo>
                  <a:close/>
                </a:path>
                <a:path w="36195" h="36195">
                  <a:moveTo>
                    <a:pt x="20427" y="31102"/>
                  </a:moveTo>
                  <a:lnTo>
                    <a:pt x="20764" y="31015"/>
                  </a:lnTo>
                  <a:lnTo>
                    <a:pt x="20922" y="31000"/>
                  </a:lnTo>
                  <a:lnTo>
                    <a:pt x="20427" y="31102"/>
                  </a:lnTo>
                  <a:close/>
                </a:path>
                <a:path w="36195" h="36195">
                  <a:moveTo>
                    <a:pt x="30214" y="31102"/>
                  </a:moveTo>
                  <a:lnTo>
                    <a:pt x="20427" y="31102"/>
                  </a:lnTo>
                  <a:lnTo>
                    <a:pt x="20922" y="31000"/>
                  </a:lnTo>
                  <a:lnTo>
                    <a:pt x="30337" y="31000"/>
                  </a:lnTo>
                  <a:close/>
                </a:path>
                <a:path w="36195" h="36195">
                  <a:moveTo>
                    <a:pt x="16109" y="31102"/>
                  </a:moveTo>
                  <a:lnTo>
                    <a:pt x="15512" y="31102"/>
                  </a:lnTo>
                  <a:lnTo>
                    <a:pt x="15223" y="31015"/>
                  </a:lnTo>
                  <a:lnTo>
                    <a:pt x="16109" y="31102"/>
                  </a:lnTo>
                  <a:close/>
                </a:path>
                <a:path w="36195" h="36195">
                  <a:moveTo>
                    <a:pt x="29970" y="31305"/>
                  </a:moveTo>
                  <a:lnTo>
                    <a:pt x="18191" y="31305"/>
                  </a:lnTo>
                  <a:lnTo>
                    <a:pt x="17971" y="31283"/>
                  </a:lnTo>
                  <a:lnTo>
                    <a:pt x="20693" y="31022"/>
                  </a:lnTo>
                  <a:lnTo>
                    <a:pt x="20427" y="31102"/>
                  </a:lnTo>
                  <a:lnTo>
                    <a:pt x="30214" y="31102"/>
                  </a:lnTo>
                  <a:lnTo>
                    <a:pt x="29970" y="31305"/>
                  </a:lnTo>
                  <a:close/>
                </a:path>
                <a:path w="36195" h="36195">
                  <a:moveTo>
                    <a:pt x="18191" y="31305"/>
                  </a:moveTo>
                  <a:lnTo>
                    <a:pt x="17747" y="31305"/>
                  </a:lnTo>
                  <a:lnTo>
                    <a:pt x="17971" y="31283"/>
                  </a:lnTo>
                  <a:lnTo>
                    <a:pt x="18191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57">
            <a:extLst>
              <a:ext uri="{FF2B5EF4-FFF2-40B4-BE49-F238E27FC236}">
                <a16:creationId xmlns:a16="http://schemas.microsoft.com/office/drawing/2014/main" id="{050CEBD5-C29C-4C9F-B303-7D042ED22E7F}"/>
              </a:ext>
            </a:extLst>
          </p:cNvPr>
          <p:cNvSpPr txBox="1"/>
          <p:nvPr/>
        </p:nvSpPr>
        <p:spPr>
          <a:xfrm>
            <a:off x="7367536" y="6157734"/>
            <a:ext cx="550545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Out =</a:t>
            </a:r>
            <a:r>
              <a:rPr sz="700" spc="-7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AB+CD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1" name="object 58">
            <a:extLst>
              <a:ext uri="{FF2B5EF4-FFF2-40B4-BE49-F238E27FC236}">
                <a16:creationId xmlns:a16="http://schemas.microsoft.com/office/drawing/2014/main" id="{BD4121C9-DC72-487D-AB15-D9646B438EF2}"/>
              </a:ext>
            </a:extLst>
          </p:cNvPr>
          <p:cNvSpPr txBox="1"/>
          <p:nvPr/>
        </p:nvSpPr>
        <p:spPr>
          <a:xfrm>
            <a:off x="6039971" y="5907228"/>
            <a:ext cx="9017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A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2" name="object 59">
            <a:extLst>
              <a:ext uri="{FF2B5EF4-FFF2-40B4-BE49-F238E27FC236}">
                <a16:creationId xmlns:a16="http://schemas.microsoft.com/office/drawing/2014/main" id="{EC53A9A8-B8E2-4534-A3CF-CF48A49D2F8C}"/>
              </a:ext>
            </a:extLst>
          </p:cNvPr>
          <p:cNvSpPr txBox="1"/>
          <p:nvPr/>
        </p:nvSpPr>
        <p:spPr>
          <a:xfrm>
            <a:off x="6029804" y="6073985"/>
            <a:ext cx="8509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B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43" name="object 60">
            <a:extLst>
              <a:ext uri="{FF2B5EF4-FFF2-40B4-BE49-F238E27FC236}">
                <a16:creationId xmlns:a16="http://schemas.microsoft.com/office/drawing/2014/main" id="{88F23A8E-6F02-4F94-84F2-87F99A05B7BA}"/>
              </a:ext>
            </a:extLst>
          </p:cNvPr>
          <p:cNvGrpSpPr/>
          <p:nvPr/>
        </p:nvGrpSpPr>
        <p:grpSpPr>
          <a:xfrm>
            <a:off x="6120917" y="5968245"/>
            <a:ext cx="1327785" cy="727710"/>
            <a:chOff x="7285349" y="5759424"/>
            <a:chExt cx="1327785" cy="727710"/>
          </a:xfrm>
          <a:noFill/>
        </p:grpSpPr>
        <p:sp>
          <p:nvSpPr>
            <p:cNvPr id="44" name="object 61">
              <a:extLst>
                <a:ext uri="{FF2B5EF4-FFF2-40B4-BE49-F238E27FC236}">
                  <a16:creationId xmlns:a16="http://schemas.microsoft.com/office/drawing/2014/main" id="{D762ABC6-58DF-49CE-ABCE-D5D5E170FE8B}"/>
                </a:ext>
              </a:extLst>
            </p:cNvPr>
            <p:cNvSpPr/>
            <p:nvPr/>
          </p:nvSpPr>
          <p:spPr>
            <a:xfrm>
              <a:off x="7465224" y="5767044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369" y="0"/>
                  </a:moveTo>
                  <a:lnTo>
                    <a:pt x="0" y="0"/>
                  </a:ln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4"/>
                  </a:lnTo>
                  <a:lnTo>
                    <a:pt x="337395" y="232615"/>
                  </a:lnTo>
                  <a:lnTo>
                    <a:pt x="358159" y="192467"/>
                  </a:lnTo>
                  <a:lnTo>
                    <a:pt x="365616" y="146240"/>
                  </a:lnTo>
                  <a:lnTo>
                    <a:pt x="358159" y="100000"/>
                  </a:lnTo>
                  <a:lnTo>
                    <a:pt x="337395" y="59853"/>
                  </a:lnTo>
                  <a:lnTo>
                    <a:pt x="305734" y="28203"/>
                  </a:lnTo>
                  <a:lnTo>
                    <a:pt x="265589" y="7451"/>
                  </a:lnTo>
                  <a:lnTo>
                    <a:pt x="219369" y="0"/>
                  </a:lnTo>
                  <a:close/>
                </a:path>
                <a:path w="438784" h="292735">
                  <a:moveTo>
                    <a:pt x="402177" y="109677"/>
                  </a:moveTo>
                  <a:lnTo>
                    <a:pt x="387946" y="112550"/>
                  </a:lnTo>
                  <a:lnTo>
                    <a:pt x="376324" y="120386"/>
                  </a:lnTo>
                  <a:lnTo>
                    <a:pt x="368489" y="132008"/>
                  </a:lnTo>
                  <a:lnTo>
                    <a:pt x="365616" y="146240"/>
                  </a:lnTo>
                  <a:lnTo>
                    <a:pt x="368489" y="160472"/>
                  </a:lnTo>
                  <a:lnTo>
                    <a:pt x="376324" y="172094"/>
                  </a:lnTo>
                  <a:lnTo>
                    <a:pt x="387946" y="179930"/>
                  </a:lnTo>
                  <a:lnTo>
                    <a:pt x="402177" y="182803"/>
                  </a:lnTo>
                  <a:lnTo>
                    <a:pt x="416417" y="179930"/>
                  </a:lnTo>
                  <a:lnTo>
                    <a:pt x="428056" y="172094"/>
                  </a:lnTo>
                  <a:lnTo>
                    <a:pt x="435909" y="160472"/>
                  </a:lnTo>
                  <a:lnTo>
                    <a:pt x="438790" y="146240"/>
                  </a:lnTo>
                  <a:lnTo>
                    <a:pt x="435909" y="132008"/>
                  </a:lnTo>
                  <a:lnTo>
                    <a:pt x="428056" y="120386"/>
                  </a:lnTo>
                  <a:lnTo>
                    <a:pt x="416417" y="112550"/>
                  </a:lnTo>
                  <a:lnTo>
                    <a:pt x="402177" y="10967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62">
              <a:extLst>
                <a:ext uri="{FF2B5EF4-FFF2-40B4-BE49-F238E27FC236}">
                  <a16:creationId xmlns:a16="http://schemas.microsoft.com/office/drawing/2014/main" id="{4EB92947-B038-4791-8E11-75FE33F3B50C}"/>
                </a:ext>
              </a:extLst>
            </p:cNvPr>
            <p:cNvSpPr/>
            <p:nvPr/>
          </p:nvSpPr>
          <p:spPr>
            <a:xfrm>
              <a:off x="7465224" y="5767044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4"/>
                  </a:lnTo>
                  <a:lnTo>
                    <a:pt x="337395" y="232615"/>
                  </a:lnTo>
                  <a:lnTo>
                    <a:pt x="358159" y="192467"/>
                  </a:lnTo>
                  <a:lnTo>
                    <a:pt x="365616" y="146240"/>
                  </a:lnTo>
                  <a:lnTo>
                    <a:pt x="358159" y="100000"/>
                  </a:lnTo>
                  <a:lnTo>
                    <a:pt x="337395" y="59853"/>
                  </a:lnTo>
                  <a:lnTo>
                    <a:pt x="305734" y="28203"/>
                  </a:lnTo>
                  <a:lnTo>
                    <a:pt x="265589" y="7451"/>
                  </a:lnTo>
                  <a:lnTo>
                    <a:pt x="2193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63">
              <a:extLst>
                <a:ext uri="{FF2B5EF4-FFF2-40B4-BE49-F238E27FC236}">
                  <a16:creationId xmlns:a16="http://schemas.microsoft.com/office/drawing/2014/main" id="{DAC28555-C1FF-4301-8982-834566F27C0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3445" y="5869326"/>
              <a:ext cx="87963" cy="879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47" name="object 64">
              <a:extLst>
                <a:ext uri="{FF2B5EF4-FFF2-40B4-BE49-F238E27FC236}">
                  <a16:creationId xmlns:a16="http://schemas.microsoft.com/office/drawing/2014/main" id="{6EFA47A4-D699-4E21-9C26-D7C3F21FF24B}"/>
                </a:ext>
              </a:extLst>
            </p:cNvPr>
            <p:cNvSpPr/>
            <p:nvPr/>
          </p:nvSpPr>
          <p:spPr>
            <a:xfrm>
              <a:off x="8166499" y="5974854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420" y="0"/>
                  </a:moveTo>
                  <a:lnTo>
                    <a:pt x="0" y="0"/>
                  </a:lnTo>
                  <a:lnTo>
                    <a:pt x="0" y="292544"/>
                  </a:lnTo>
                  <a:lnTo>
                    <a:pt x="219420" y="292544"/>
                  </a:lnTo>
                  <a:lnTo>
                    <a:pt x="265625" y="285087"/>
                  </a:lnTo>
                  <a:lnTo>
                    <a:pt x="305769" y="264323"/>
                  </a:lnTo>
                  <a:lnTo>
                    <a:pt x="337434" y="232657"/>
                  </a:lnTo>
                  <a:lnTo>
                    <a:pt x="358206" y="192498"/>
                  </a:lnTo>
                  <a:lnTo>
                    <a:pt x="365666" y="146253"/>
                  </a:lnTo>
                  <a:lnTo>
                    <a:pt x="358206" y="100026"/>
                  </a:lnTo>
                  <a:lnTo>
                    <a:pt x="337434" y="59878"/>
                  </a:lnTo>
                  <a:lnTo>
                    <a:pt x="305769" y="28218"/>
                  </a:lnTo>
                  <a:lnTo>
                    <a:pt x="265625" y="7456"/>
                  </a:lnTo>
                  <a:lnTo>
                    <a:pt x="219420" y="0"/>
                  </a:lnTo>
                  <a:close/>
                </a:path>
                <a:path w="438784" h="292735">
                  <a:moveTo>
                    <a:pt x="402177" y="109689"/>
                  </a:moveTo>
                  <a:lnTo>
                    <a:pt x="387954" y="112563"/>
                  </a:lnTo>
                  <a:lnTo>
                    <a:pt x="376350" y="120399"/>
                  </a:lnTo>
                  <a:lnTo>
                    <a:pt x="368532" y="132021"/>
                  </a:lnTo>
                  <a:lnTo>
                    <a:pt x="365666" y="146253"/>
                  </a:lnTo>
                  <a:lnTo>
                    <a:pt x="368532" y="160507"/>
                  </a:lnTo>
                  <a:lnTo>
                    <a:pt x="376350" y="172140"/>
                  </a:lnTo>
                  <a:lnTo>
                    <a:pt x="387954" y="179980"/>
                  </a:lnTo>
                  <a:lnTo>
                    <a:pt x="402177" y="182854"/>
                  </a:lnTo>
                  <a:lnTo>
                    <a:pt x="416417" y="179980"/>
                  </a:lnTo>
                  <a:lnTo>
                    <a:pt x="428056" y="172140"/>
                  </a:lnTo>
                  <a:lnTo>
                    <a:pt x="435909" y="160507"/>
                  </a:lnTo>
                  <a:lnTo>
                    <a:pt x="438790" y="146253"/>
                  </a:lnTo>
                  <a:lnTo>
                    <a:pt x="435909" y="132021"/>
                  </a:lnTo>
                  <a:lnTo>
                    <a:pt x="428056" y="120399"/>
                  </a:lnTo>
                  <a:lnTo>
                    <a:pt x="416417" y="112563"/>
                  </a:lnTo>
                  <a:lnTo>
                    <a:pt x="402177" y="1096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5">
              <a:extLst>
                <a:ext uri="{FF2B5EF4-FFF2-40B4-BE49-F238E27FC236}">
                  <a16:creationId xmlns:a16="http://schemas.microsoft.com/office/drawing/2014/main" id="{B4DD18B5-0588-4578-83E2-BB634EE954FE}"/>
                </a:ext>
              </a:extLst>
            </p:cNvPr>
            <p:cNvSpPr/>
            <p:nvPr/>
          </p:nvSpPr>
          <p:spPr>
            <a:xfrm>
              <a:off x="8166499" y="5974854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544"/>
                  </a:lnTo>
                  <a:lnTo>
                    <a:pt x="219420" y="292544"/>
                  </a:lnTo>
                  <a:lnTo>
                    <a:pt x="265625" y="285087"/>
                  </a:lnTo>
                  <a:lnTo>
                    <a:pt x="305769" y="264323"/>
                  </a:lnTo>
                  <a:lnTo>
                    <a:pt x="337434" y="232657"/>
                  </a:lnTo>
                  <a:lnTo>
                    <a:pt x="358206" y="192498"/>
                  </a:lnTo>
                  <a:lnTo>
                    <a:pt x="365666" y="146253"/>
                  </a:lnTo>
                  <a:lnTo>
                    <a:pt x="358206" y="100026"/>
                  </a:lnTo>
                  <a:lnTo>
                    <a:pt x="337434" y="59878"/>
                  </a:lnTo>
                  <a:lnTo>
                    <a:pt x="305769" y="28218"/>
                  </a:lnTo>
                  <a:lnTo>
                    <a:pt x="265625" y="7456"/>
                  </a:lnTo>
                  <a:lnTo>
                    <a:pt x="2194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66">
              <a:extLst>
                <a:ext uri="{FF2B5EF4-FFF2-40B4-BE49-F238E27FC236}">
                  <a16:creationId xmlns:a16="http://schemas.microsoft.com/office/drawing/2014/main" id="{77ED9EEC-C74F-47A4-B1C2-4FAB878176B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4771" y="6077149"/>
              <a:ext cx="87912" cy="8795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50" name="object 67">
              <a:extLst>
                <a:ext uri="{FF2B5EF4-FFF2-40B4-BE49-F238E27FC236}">
                  <a16:creationId xmlns:a16="http://schemas.microsoft.com/office/drawing/2014/main" id="{3914C60E-71FF-4022-9AD4-C0CB84B9314B}"/>
                </a:ext>
              </a:extLst>
            </p:cNvPr>
            <p:cNvSpPr/>
            <p:nvPr/>
          </p:nvSpPr>
          <p:spPr>
            <a:xfrm>
              <a:off x="7465224" y="6186487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369" y="0"/>
                  </a:moveTo>
                  <a:lnTo>
                    <a:pt x="0" y="0"/>
                  </a:ln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5"/>
                  </a:lnTo>
                  <a:lnTo>
                    <a:pt x="337395" y="232617"/>
                  </a:lnTo>
                  <a:lnTo>
                    <a:pt x="358159" y="192473"/>
                  </a:lnTo>
                  <a:lnTo>
                    <a:pt x="365616" y="146253"/>
                  </a:lnTo>
                  <a:lnTo>
                    <a:pt x="358159" y="100026"/>
                  </a:lnTo>
                  <a:lnTo>
                    <a:pt x="337395" y="59878"/>
                  </a:lnTo>
                  <a:lnTo>
                    <a:pt x="305734" y="28218"/>
                  </a:lnTo>
                  <a:lnTo>
                    <a:pt x="265589" y="7456"/>
                  </a:lnTo>
                  <a:lnTo>
                    <a:pt x="219369" y="0"/>
                  </a:lnTo>
                  <a:close/>
                </a:path>
                <a:path w="438784" h="292735">
                  <a:moveTo>
                    <a:pt x="402177" y="109689"/>
                  </a:moveTo>
                  <a:lnTo>
                    <a:pt x="387946" y="112563"/>
                  </a:lnTo>
                  <a:lnTo>
                    <a:pt x="376324" y="120399"/>
                  </a:lnTo>
                  <a:lnTo>
                    <a:pt x="368489" y="132021"/>
                  </a:lnTo>
                  <a:lnTo>
                    <a:pt x="365616" y="146253"/>
                  </a:lnTo>
                  <a:lnTo>
                    <a:pt x="368489" y="160479"/>
                  </a:lnTo>
                  <a:lnTo>
                    <a:pt x="376324" y="172102"/>
                  </a:lnTo>
                  <a:lnTo>
                    <a:pt x="387946" y="179941"/>
                  </a:lnTo>
                  <a:lnTo>
                    <a:pt x="402177" y="182816"/>
                  </a:lnTo>
                  <a:lnTo>
                    <a:pt x="416417" y="179941"/>
                  </a:lnTo>
                  <a:lnTo>
                    <a:pt x="428056" y="172102"/>
                  </a:lnTo>
                  <a:lnTo>
                    <a:pt x="435909" y="160479"/>
                  </a:lnTo>
                  <a:lnTo>
                    <a:pt x="438790" y="146253"/>
                  </a:lnTo>
                  <a:lnTo>
                    <a:pt x="435909" y="132021"/>
                  </a:lnTo>
                  <a:lnTo>
                    <a:pt x="428056" y="120399"/>
                  </a:lnTo>
                  <a:lnTo>
                    <a:pt x="416417" y="112563"/>
                  </a:lnTo>
                  <a:lnTo>
                    <a:pt x="402177" y="1096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8">
              <a:extLst>
                <a:ext uri="{FF2B5EF4-FFF2-40B4-BE49-F238E27FC236}">
                  <a16:creationId xmlns:a16="http://schemas.microsoft.com/office/drawing/2014/main" id="{D9FE06C6-9585-4467-A9AB-BDDD3730C959}"/>
                </a:ext>
              </a:extLst>
            </p:cNvPr>
            <p:cNvSpPr/>
            <p:nvPr/>
          </p:nvSpPr>
          <p:spPr>
            <a:xfrm>
              <a:off x="7465224" y="6186487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5"/>
                  </a:lnTo>
                  <a:lnTo>
                    <a:pt x="337395" y="232617"/>
                  </a:lnTo>
                  <a:lnTo>
                    <a:pt x="358159" y="192473"/>
                  </a:lnTo>
                  <a:lnTo>
                    <a:pt x="365616" y="146253"/>
                  </a:lnTo>
                  <a:lnTo>
                    <a:pt x="358159" y="100026"/>
                  </a:lnTo>
                  <a:lnTo>
                    <a:pt x="337395" y="59878"/>
                  </a:lnTo>
                  <a:lnTo>
                    <a:pt x="305734" y="28218"/>
                  </a:lnTo>
                  <a:lnTo>
                    <a:pt x="265589" y="7456"/>
                  </a:lnTo>
                  <a:lnTo>
                    <a:pt x="2193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69">
              <a:extLst>
                <a:ext uri="{FF2B5EF4-FFF2-40B4-BE49-F238E27FC236}">
                  <a16:creationId xmlns:a16="http://schemas.microsoft.com/office/drawing/2014/main" id="{3686A5E3-1912-41C3-82F5-3733B7A678E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3445" y="6288782"/>
              <a:ext cx="87963" cy="879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53" name="object 70">
              <a:extLst>
                <a:ext uri="{FF2B5EF4-FFF2-40B4-BE49-F238E27FC236}">
                  <a16:creationId xmlns:a16="http://schemas.microsoft.com/office/drawing/2014/main" id="{194EEFB0-04D4-4844-9B21-88AD4D277160}"/>
                </a:ext>
              </a:extLst>
            </p:cNvPr>
            <p:cNvSpPr/>
            <p:nvPr/>
          </p:nvSpPr>
          <p:spPr>
            <a:xfrm>
              <a:off x="7289794" y="6233020"/>
              <a:ext cx="171450" cy="186055"/>
            </a:xfrm>
            <a:custGeom>
              <a:avLst/>
              <a:gdLst/>
              <a:ahLst/>
              <a:cxnLst/>
              <a:rect l="l" t="t" r="r" b="b"/>
              <a:pathLst>
                <a:path w="171450" h="186054">
                  <a:moveTo>
                    <a:pt x="38149" y="185496"/>
                  </a:moveTo>
                  <a:lnTo>
                    <a:pt x="171251" y="185496"/>
                  </a:lnTo>
                </a:path>
                <a:path w="171450" h="186054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71">
              <a:extLst>
                <a:ext uri="{FF2B5EF4-FFF2-40B4-BE49-F238E27FC236}">
                  <a16:creationId xmlns:a16="http://schemas.microsoft.com/office/drawing/2014/main" id="{3957E42F-F0F4-413F-B1B0-B0B40D76CC22}"/>
                </a:ext>
              </a:extLst>
            </p:cNvPr>
            <p:cNvSpPr/>
            <p:nvPr/>
          </p:nvSpPr>
          <p:spPr>
            <a:xfrm>
              <a:off x="7292136" y="62353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257" y="31254"/>
                  </a:moveTo>
                  <a:lnTo>
                    <a:pt x="6985" y="31254"/>
                  </a:lnTo>
                  <a:lnTo>
                    <a:pt x="0" y="24256"/>
                  </a:lnTo>
                  <a:lnTo>
                    <a:pt x="0" y="6985"/>
                  </a:lnTo>
                  <a:lnTo>
                    <a:pt x="6985" y="0"/>
                  </a:lnTo>
                  <a:lnTo>
                    <a:pt x="24257" y="0"/>
                  </a:lnTo>
                  <a:lnTo>
                    <a:pt x="31292" y="6985"/>
                  </a:lnTo>
                  <a:lnTo>
                    <a:pt x="31292" y="24256"/>
                  </a:lnTo>
                  <a:lnTo>
                    <a:pt x="2425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72">
              <a:extLst>
                <a:ext uri="{FF2B5EF4-FFF2-40B4-BE49-F238E27FC236}">
                  <a16:creationId xmlns:a16="http://schemas.microsoft.com/office/drawing/2014/main" id="{FC801E66-08D7-4278-9EEE-5927C73C32A7}"/>
                </a:ext>
              </a:extLst>
            </p:cNvPr>
            <p:cNvSpPr/>
            <p:nvPr/>
          </p:nvSpPr>
          <p:spPr>
            <a:xfrm>
              <a:off x="7289818" y="6233020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39" y="35915"/>
                  </a:moveTo>
                  <a:lnTo>
                    <a:pt x="0" y="17767"/>
                  </a:lnTo>
                  <a:lnTo>
                    <a:pt x="324" y="14338"/>
                  </a:lnTo>
                  <a:lnTo>
                    <a:pt x="17939" y="0"/>
                  </a:lnTo>
                  <a:lnTo>
                    <a:pt x="21559" y="342"/>
                  </a:lnTo>
                  <a:lnTo>
                    <a:pt x="24988" y="1435"/>
                  </a:lnTo>
                  <a:lnTo>
                    <a:pt x="28010" y="3073"/>
                  </a:lnTo>
                  <a:lnTo>
                    <a:pt x="29914" y="4660"/>
                  </a:lnTo>
                  <a:lnTo>
                    <a:pt x="17736" y="4660"/>
                  </a:lnTo>
                  <a:lnTo>
                    <a:pt x="17965" y="4683"/>
                  </a:lnTo>
                  <a:lnTo>
                    <a:pt x="16110" y="4864"/>
                  </a:lnTo>
                  <a:lnTo>
                    <a:pt x="15514" y="4864"/>
                  </a:lnTo>
                  <a:lnTo>
                    <a:pt x="15069" y="4965"/>
                  </a:lnTo>
                  <a:lnTo>
                    <a:pt x="15196" y="4965"/>
                  </a:lnTo>
                  <a:lnTo>
                    <a:pt x="13214" y="5600"/>
                  </a:lnTo>
                  <a:lnTo>
                    <a:pt x="12974" y="5600"/>
                  </a:lnTo>
                  <a:lnTo>
                    <a:pt x="10806" y="6794"/>
                  </a:lnTo>
                  <a:lnTo>
                    <a:pt x="10469" y="6959"/>
                  </a:lnTo>
                  <a:lnTo>
                    <a:pt x="8833" y="8382"/>
                  </a:lnTo>
                  <a:lnTo>
                    <a:pt x="8457" y="8694"/>
                  </a:lnTo>
                  <a:lnTo>
                    <a:pt x="6909" y="10504"/>
                  </a:lnTo>
                  <a:lnTo>
                    <a:pt x="6834" y="10718"/>
                  </a:lnTo>
                  <a:lnTo>
                    <a:pt x="5827" y="12547"/>
                  </a:lnTo>
                  <a:lnTo>
                    <a:pt x="5634" y="12858"/>
                  </a:lnTo>
                  <a:lnTo>
                    <a:pt x="5615" y="12992"/>
                  </a:lnTo>
                  <a:lnTo>
                    <a:pt x="4996" y="15036"/>
                  </a:lnTo>
                  <a:lnTo>
                    <a:pt x="4641" y="17767"/>
                  </a:lnTo>
                  <a:lnTo>
                    <a:pt x="4895" y="20434"/>
                  </a:lnTo>
                  <a:lnTo>
                    <a:pt x="4947" y="20891"/>
                  </a:lnTo>
                  <a:lnTo>
                    <a:pt x="5615" y="22974"/>
                  </a:lnTo>
                  <a:lnTo>
                    <a:pt x="5704" y="23288"/>
                  </a:lnTo>
                  <a:lnTo>
                    <a:pt x="6810" y="25247"/>
                  </a:lnTo>
                  <a:lnTo>
                    <a:pt x="6992" y="25603"/>
                  </a:lnTo>
                  <a:lnTo>
                    <a:pt x="8464" y="27241"/>
                  </a:lnTo>
                  <a:lnTo>
                    <a:pt x="10393" y="28917"/>
                  </a:lnTo>
                  <a:lnTo>
                    <a:pt x="10700" y="29171"/>
                  </a:lnTo>
                  <a:lnTo>
                    <a:pt x="12605" y="30162"/>
                  </a:lnTo>
                  <a:lnTo>
                    <a:pt x="12974" y="30365"/>
                  </a:lnTo>
                  <a:lnTo>
                    <a:pt x="13174" y="30365"/>
                  </a:lnTo>
                  <a:lnTo>
                    <a:pt x="15191" y="31000"/>
                  </a:lnTo>
                  <a:lnTo>
                    <a:pt x="15514" y="31102"/>
                  </a:lnTo>
                  <a:lnTo>
                    <a:pt x="16110" y="31102"/>
                  </a:lnTo>
                  <a:lnTo>
                    <a:pt x="17965" y="31283"/>
                  </a:lnTo>
                  <a:lnTo>
                    <a:pt x="17736" y="31305"/>
                  </a:lnTo>
                  <a:lnTo>
                    <a:pt x="29958" y="31305"/>
                  </a:lnTo>
                  <a:lnTo>
                    <a:pt x="28010" y="32893"/>
                  </a:lnTo>
                  <a:lnTo>
                    <a:pt x="24988" y="34531"/>
                  </a:lnTo>
                  <a:lnTo>
                    <a:pt x="21559" y="35572"/>
                  </a:lnTo>
                  <a:lnTo>
                    <a:pt x="17939" y="35915"/>
                  </a:lnTo>
                  <a:close/>
                </a:path>
                <a:path w="36195" h="36195">
                  <a:moveTo>
                    <a:pt x="17965" y="4683"/>
                  </a:moveTo>
                  <a:lnTo>
                    <a:pt x="17736" y="4660"/>
                  </a:lnTo>
                  <a:lnTo>
                    <a:pt x="18193" y="4660"/>
                  </a:lnTo>
                  <a:lnTo>
                    <a:pt x="17965" y="4683"/>
                  </a:lnTo>
                  <a:close/>
                </a:path>
                <a:path w="36195" h="36195">
                  <a:moveTo>
                    <a:pt x="20672" y="4946"/>
                  </a:moveTo>
                  <a:lnTo>
                    <a:pt x="17965" y="4683"/>
                  </a:lnTo>
                  <a:lnTo>
                    <a:pt x="18193" y="4660"/>
                  </a:lnTo>
                  <a:lnTo>
                    <a:pt x="29914" y="4660"/>
                  </a:lnTo>
                  <a:lnTo>
                    <a:pt x="30157" y="4864"/>
                  </a:lnTo>
                  <a:lnTo>
                    <a:pt x="20416" y="4864"/>
                  </a:lnTo>
                  <a:lnTo>
                    <a:pt x="20672" y="4946"/>
                  </a:lnTo>
                  <a:close/>
                </a:path>
                <a:path w="36195" h="36195">
                  <a:moveTo>
                    <a:pt x="15069" y="4965"/>
                  </a:moveTo>
                  <a:lnTo>
                    <a:pt x="15514" y="4864"/>
                  </a:lnTo>
                  <a:lnTo>
                    <a:pt x="15252" y="4947"/>
                  </a:lnTo>
                  <a:lnTo>
                    <a:pt x="15069" y="4965"/>
                  </a:lnTo>
                  <a:close/>
                </a:path>
                <a:path w="36195" h="36195">
                  <a:moveTo>
                    <a:pt x="15252" y="4947"/>
                  </a:moveTo>
                  <a:lnTo>
                    <a:pt x="15514" y="4864"/>
                  </a:lnTo>
                  <a:lnTo>
                    <a:pt x="16110" y="4864"/>
                  </a:lnTo>
                  <a:lnTo>
                    <a:pt x="15252" y="4947"/>
                  </a:lnTo>
                  <a:close/>
                </a:path>
                <a:path w="36195" h="36195">
                  <a:moveTo>
                    <a:pt x="20873" y="4965"/>
                  </a:moveTo>
                  <a:lnTo>
                    <a:pt x="20672" y="4946"/>
                  </a:lnTo>
                  <a:lnTo>
                    <a:pt x="20416" y="4864"/>
                  </a:lnTo>
                  <a:lnTo>
                    <a:pt x="20873" y="4965"/>
                  </a:lnTo>
                  <a:close/>
                </a:path>
                <a:path w="36195" h="36195">
                  <a:moveTo>
                    <a:pt x="30279" y="4965"/>
                  </a:moveTo>
                  <a:lnTo>
                    <a:pt x="20873" y="4965"/>
                  </a:lnTo>
                  <a:lnTo>
                    <a:pt x="20416" y="4864"/>
                  </a:lnTo>
                  <a:lnTo>
                    <a:pt x="30157" y="4864"/>
                  </a:lnTo>
                  <a:close/>
                </a:path>
                <a:path w="36195" h="36195">
                  <a:moveTo>
                    <a:pt x="23306" y="5790"/>
                  </a:moveTo>
                  <a:lnTo>
                    <a:pt x="20672" y="4946"/>
                  </a:lnTo>
                  <a:lnTo>
                    <a:pt x="20873" y="4965"/>
                  </a:lnTo>
                  <a:lnTo>
                    <a:pt x="30279" y="4965"/>
                  </a:lnTo>
                  <a:lnTo>
                    <a:pt x="30690" y="5308"/>
                  </a:lnTo>
                  <a:lnTo>
                    <a:pt x="30933" y="5600"/>
                  </a:lnTo>
                  <a:lnTo>
                    <a:pt x="22956" y="5600"/>
                  </a:lnTo>
                  <a:lnTo>
                    <a:pt x="23306" y="5790"/>
                  </a:lnTo>
                  <a:close/>
                </a:path>
                <a:path w="36195" h="36195">
                  <a:moveTo>
                    <a:pt x="15196" y="4965"/>
                  </a:moveTo>
                  <a:lnTo>
                    <a:pt x="15069" y="4965"/>
                  </a:lnTo>
                  <a:lnTo>
                    <a:pt x="15252" y="4947"/>
                  </a:lnTo>
                  <a:close/>
                </a:path>
                <a:path w="36195" h="36195">
                  <a:moveTo>
                    <a:pt x="12639" y="5784"/>
                  </a:moveTo>
                  <a:lnTo>
                    <a:pt x="12974" y="5600"/>
                  </a:lnTo>
                  <a:lnTo>
                    <a:pt x="13214" y="5600"/>
                  </a:lnTo>
                  <a:lnTo>
                    <a:pt x="12639" y="5784"/>
                  </a:lnTo>
                  <a:close/>
                </a:path>
                <a:path w="36195" h="36195">
                  <a:moveTo>
                    <a:pt x="31102" y="5803"/>
                  </a:moveTo>
                  <a:lnTo>
                    <a:pt x="23349" y="5803"/>
                  </a:lnTo>
                  <a:lnTo>
                    <a:pt x="22956" y="5600"/>
                  </a:lnTo>
                  <a:lnTo>
                    <a:pt x="30933" y="5600"/>
                  </a:lnTo>
                  <a:lnTo>
                    <a:pt x="31102" y="5803"/>
                  </a:lnTo>
                  <a:close/>
                </a:path>
                <a:path w="36195" h="36195">
                  <a:moveTo>
                    <a:pt x="12605" y="5803"/>
                  </a:moveTo>
                  <a:close/>
                </a:path>
                <a:path w="36195" h="36195">
                  <a:moveTo>
                    <a:pt x="32136" y="7048"/>
                  </a:moveTo>
                  <a:lnTo>
                    <a:pt x="25635" y="7048"/>
                  </a:lnTo>
                  <a:lnTo>
                    <a:pt x="25229" y="6794"/>
                  </a:lnTo>
                  <a:lnTo>
                    <a:pt x="23306" y="5790"/>
                  </a:lnTo>
                  <a:lnTo>
                    <a:pt x="31102" y="5803"/>
                  </a:lnTo>
                  <a:lnTo>
                    <a:pt x="32136" y="7048"/>
                  </a:lnTo>
                  <a:close/>
                </a:path>
                <a:path w="36195" h="36195">
                  <a:moveTo>
                    <a:pt x="10345" y="7048"/>
                  </a:moveTo>
                  <a:lnTo>
                    <a:pt x="10700" y="6794"/>
                  </a:lnTo>
                  <a:lnTo>
                    <a:pt x="10506" y="6959"/>
                  </a:lnTo>
                  <a:lnTo>
                    <a:pt x="10345" y="7048"/>
                  </a:lnTo>
                  <a:close/>
                </a:path>
                <a:path w="36195" h="36195">
                  <a:moveTo>
                    <a:pt x="10506" y="6959"/>
                  </a:moveTo>
                  <a:lnTo>
                    <a:pt x="10700" y="6794"/>
                  </a:lnTo>
                  <a:lnTo>
                    <a:pt x="10506" y="6959"/>
                  </a:lnTo>
                  <a:close/>
                </a:path>
                <a:path w="36195" h="36195">
                  <a:moveTo>
                    <a:pt x="25347" y="6892"/>
                  </a:moveTo>
                  <a:lnTo>
                    <a:pt x="25165" y="6794"/>
                  </a:lnTo>
                  <a:lnTo>
                    <a:pt x="25347" y="6892"/>
                  </a:lnTo>
                  <a:close/>
                </a:path>
                <a:path w="36195" h="36195">
                  <a:moveTo>
                    <a:pt x="25635" y="7048"/>
                  </a:moveTo>
                  <a:lnTo>
                    <a:pt x="25347" y="6892"/>
                  </a:lnTo>
                  <a:lnTo>
                    <a:pt x="25635" y="7048"/>
                  </a:lnTo>
                  <a:close/>
                </a:path>
                <a:path w="36195" h="36195">
                  <a:moveTo>
                    <a:pt x="33322" y="8737"/>
                  </a:moveTo>
                  <a:lnTo>
                    <a:pt x="27566" y="8737"/>
                  </a:lnTo>
                  <a:lnTo>
                    <a:pt x="27261" y="8382"/>
                  </a:lnTo>
                  <a:lnTo>
                    <a:pt x="25347" y="6892"/>
                  </a:lnTo>
                  <a:lnTo>
                    <a:pt x="25635" y="7048"/>
                  </a:lnTo>
                  <a:lnTo>
                    <a:pt x="32136" y="7048"/>
                  </a:lnTo>
                  <a:lnTo>
                    <a:pt x="32874" y="7937"/>
                  </a:lnTo>
                  <a:lnTo>
                    <a:pt x="33322" y="8737"/>
                  </a:lnTo>
                  <a:close/>
                </a:path>
                <a:path w="36195" h="36195">
                  <a:moveTo>
                    <a:pt x="10401" y="7048"/>
                  </a:moveTo>
                  <a:close/>
                </a:path>
                <a:path w="36195" h="36195">
                  <a:moveTo>
                    <a:pt x="27514" y="8694"/>
                  </a:moveTo>
                  <a:lnTo>
                    <a:pt x="27138" y="8382"/>
                  </a:lnTo>
                  <a:lnTo>
                    <a:pt x="27514" y="8694"/>
                  </a:lnTo>
                  <a:close/>
                </a:path>
                <a:path w="36195" h="36195">
                  <a:moveTo>
                    <a:pt x="8565" y="8609"/>
                  </a:moveTo>
                  <a:lnTo>
                    <a:pt x="8719" y="8432"/>
                  </a:lnTo>
                  <a:lnTo>
                    <a:pt x="8565" y="8609"/>
                  </a:lnTo>
                  <a:close/>
                </a:path>
                <a:path w="36195" h="36195">
                  <a:moveTo>
                    <a:pt x="8453" y="8737"/>
                  </a:moveTo>
                  <a:lnTo>
                    <a:pt x="8565" y="8609"/>
                  </a:lnTo>
                  <a:lnTo>
                    <a:pt x="8453" y="8737"/>
                  </a:lnTo>
                  <a:close/>
                </a:path>
                <a:path w="36195" h="36195">
                  <a:moveTo>
                    <a:pt x="34429" y="10718"/>
                  </a:moveTo>
                  <a:lnTo>
                    <a:pt x="29153" y="10718"/>
                  </a:lnTo>
                  <a:lnTo>
                    <a:pt x="28899" y="10363"/>
                  </a:lnTo>
                  <a:lnTo>
                    <a:pt x="27514" y="8694"/>
                  </a:lnTo>
                  <a:lnTo>
                    <a:pt x="33322" y="8737"/>
                  </a:lnTo>
                  <a:lnTo>
                    <a:pt x="34429" y="10718"/>
                  </a:lnTo>
                  <a:close/>
                </a:path>
                <a:path w="36195" h="36195">
                  <a:moveTo>
                    <a:pt x="7021" y="10379"/>
                  </a:moveTo>
                  <a:close/>
                </a:path>
                <a:path w="36195" h="36195">
                  <a:moveTo>
                    <a:pt x="28980" y="10504"/>
                  </a:moveTo>
                  <a:lnTo>
                    <a:pt x="28865" y="10363"/>
                  </a:lnTo>
                  <a:lnTo>
                    <a:pt x="28980" y="10504"/>
                  </a:lnTo>
                  <a:close/>
                </a:path>
                <a:path w="36195" h="36195">
                  <a:moveTo>
                    <a:pt x="29153" y="10718"/>
                  </a:moveTo>
                  <a:lnTo>
                    <a:pt x="28980" y="10504"/>
                  </a:lnTo>
                  <a:lnTo>
                    <a:pt x="28899" y="10363"/>
                  </a:lnTo>
                  <a:lnTo>
                    <a:pt x="29153" y="10718"/>
                  </a:lnTo>
                  <a:close/>
                </a:path>
                <a:path w="36195" h="36195">
                  <a:moveTo>
                    <a:pt x="6834" y="10718"/>
                  </a:moveTo>
                  <a:lnTo>
                    <a:pt x="7021" y="10379"/>
                  </a:lnTo>
                  <a:lnTo>
                    <a:pt x="6834" y="10718"/>
                  </a:lnTo>
                  <a:close/>
                </a:path>
                <a:path w="36195" h="36195">
                  <a:moveTo>
                    <a:pt x="35181" y="12992"/>
                  </a:moveTo>
                  <a:lnTo>
                    <a:pt x="30398" y="12992"/>
                  </a:lnTo>
                  <a:lnTo>
                    <a:pt x="30195" y="12547"/>
                  </a:lnTo>
                  <a:lnTo>
                    <a:pt x="28980" y="10504"/>
                  </a:lnTo>
                  <a:lnTo>
                    <a:pt x="29153" y="10718"/>
                  </a:lnTo>
                  <a:lnTo>
                    <a:pt x="34429" y="10718"/>
                  </a:lnTo>
                  <a:lnTo>
                    <a:pt x="34564" y="10960"/>
                  </a:lnTo>
                  <a:lnTo>
                    <a:pt x="35181" y="12992"/>
                  </a:lnTo>
                  <a:close/>
                </a:path>
                <a:path w="36195" h="36195">
                  <a:moveTo>
                    <a:pt x="30252" y="12735"/>
                  </a:moveTo>
                  <a:lnTo>
                    <a:pt x="30145" y="12547"/>
                  </a:lnTo>
                  <a:lnTo>
                    <a:pt x="30252" y="12735"/>
                  </a:lnTo>
                  <a:close/>
                </a:path>
                <a:path w="36195" h="36195">
                  <a:moveTo>
                    <a:pt x="30398" y="12992"/>
                  </a:moveTo>
                  <a:lnTo>
                    <a:pt x="30252" y="12735"/>
                  </a:lnTo>
                  <a:lnTo>
                    <a:pt x="30195" y="12547"/>
                  </a:lnTo>
                  <a:lnTo>
                    <a:pt x="30398" y="12992"/>
                  </a:lnTo>
                  <a:close/>
                </a:path>
                <a:path w="36195" h="36195">
                  <a:moveTo>
                    <a:pt x="5582" y="12992"/>
                  </a:moveTo>
                  <a:lnTo>
                    <a:pt x="5735" y="12598"/>
                  </a:lnTo>
                  <a:lnTo>
                    <a:pt x="5656" y="12858"/>
                  </a:lnTo>
                  <a:lnTo>
                    <a:pt x="5582" y="12992"/>
                  </a:lnTo>
                  <a:close/>
                </a:path>
                <a:path w="36195" h="36195">
                  <a:moveTo>
                    <a:pt x="5656" y="12858"/>
                  </a:moveTo>
                  <a:lnTo>
                    <a:pt x="5735" y="12598"/>
                  </a:lnTo>
                  <a:lnTo>
                    <a:pt x="5656" y="12858"/>
                  </a:lnTo>
                  <a:close/>
                </a:path>
                <a:path w="36195" h="36195">
                  <a:moveTo>
                    <a:pt x="35710" y="15481"/>
                  </a:moveTo>
                  <a:lnTo>
                    <a:pt x="31084" y="15481"/>
                  </a:lnTo>
                  <a:lnTo>
                    <a:pt x="30982" y="15036"/>
                  </a:lnTo>
                  <a:lnTo>
                    <a:pt x="30252" y="12735"/>
                  </a:lnTo>
                  <a:lnTo>
                    <a:pt x="30398" y="12992"/>
                  </a:lnTo>
                  <a:lnTo>
                    <a:pt x="35181" y="12992"/>
                  </a:lnTo>
                  <a:lnTo>
                    <a:pt x="35590" y="14338"/>
                  </a:lnTo>
                  <a:lnTo>
                    <a:pt x="35710" y="15481"/>
                  </a:lnTo>
                  <a:close/>
                </a:path>
                <a:path w="36195" h="36195">
                  <a:moveTo>
                    <a:pt x="5615" y="12992"/>
                  </a:moveTo>
                  <a:lnTo>
                    <a:pt x="5656" y="12858"/>
                  </a:lnTo>
                  <a:lnTo>
                    <a:pt x="5615" y="12992"/>
                  </a:lnTo>
                  <a:close/>
                </a:path>
                <a:path w="36195" h="36195">
                  <a:moveTo>
                    <a:pt x="4919" y="15290"/>
                  </a:moveTo>
                  <a:lnTo>
                    <a:pt x="4947" y="15036"/>
                  </a:lnTo>
                  <a:lnTo>
                    <a:pt x="4919" y="15290"/>
                  </a:lnTo>
                  <a:close/>
                </a:path>
                <a:path w="36195" h="36195">
                  <a:moveTo>
                    <a:pt x="31002" y="15210"/>
                  </a:moveTo>
                  <a:lnTo>
                    <a:pt x="30949" y="15036"/>
                  </a:lnTo>
                  <a:lnTo>
                    <a:pt x="31002" y="15210"/>
                  </a:lnTo>
                  <a:close/>
                </a:path>
                <a:path w="36195" h="36195">
                  <a:moveTo>
                    <a:pt x="35924" y="18211"/>
                  </a:moveTo>
                  <a:lnTo>
                    <a:pt x="31338" y="18211"/>
                  </a:lnTo>
                  <a:lnTo>
                    <a:pt x="31338" y="17767"/>
                  </a:lnTo>
                  <a:lnTo>
                    <a:pt x="31002" y="15210"/>
                  </a:lnTo>
                  <a:lnTo>
                    <a:pt x="31084" y="15481"/>
                  </a:lnTo>
                  <a:lnTo>
                    <a:pt x="35710" y="15481"/>
                  </a:lnTo>
                  <a:lnTo>
                    <a:pt x="35930" y="17767"/>
                  </a:lnTo>
                  <a:lnTo>
                    <a:pt x="35924" y="18211"/>
                  </a:lnTo>
                  <a:close/>
                </a:path>
                <a:path w="36195" h="36195">
                  <a:moveTo>
                    <a:pt x="4892" y="15532"/>
                  </a:moveTo>
                  <a:lnTo>
                    <a:pt x="4919" y="15290"/>
                  </a:lnTo>
                  <a:lnTo>
                    <a:pt x="4892" y="15532"/>
                  </a:lnTo>
                  <a:close/>
                </a:path>
                <a:path w="36195" h="36195">
                  <a:moveTo>
                    <a:pt x="4617" y="17987"/>
                  </a:moveTo>
                  <a:lnTo>
                    <a:pt x="4592" y="17767"/>
                  </a:lnTo>
                  <a:lnTo>
                    <a:pt x="4617" y="17987"/>
                  </a:lnTo>
                  <a:close/>
                </a:path>
                <a:path w="36195" h="36195">
                  <a:moveTo>
                    <a:pt x="31313" y="17987"/>
                  </a:moveTo>
                  <a:lnTo>
                    <a:pt x="31288" y="17767"/>
                  </a:lnTo>
                  <a:lnTo>
                    <a:pt x="31313" y="17987"/>
                  </a:lnTo>
                  <a:close/>
                </a:path>
                <a:path w="36195" h="36195">
                  <a:moveTo>
                    <a:pt x="4642" y="18211"/>
                  </a:moveTo>
                  <a:lnTo>
                    <a:pt x="4617" y="17987"/>
                  </a:lnTo>
                  <a:lnTo>
                    <a:pt x="4642" y="18211"/>
                  </a:lnTo>
                  <a:close/>
                </a:path>
                <a:path w="36195" h="36195">
                  <a:moveTo>
                    <a:pt x="35670" y="20891"/>
                  </a:moveTo>
                  <a:lnTo>
                    <a:pt x="30982" y="20891"/>
                  </a:lnTo>
                  <a:lnTo>
                    <a:pt x="31084" y="20434"/>
                  </a:lnTo>
                  <a:lnTo>
                    <a:pt x="31313" y="17987"/>
                  </a:lnTo>
                  <a:lnTo>
                    <a:pt x="31338" y="18211"/>
                  </a:lnTo>
                  <a:lnTo>
                    <a:pt x="35924" y="18211"/>
                  </a:lnTo>
                  <a:lnTo>
                    <a:pt x="35670" y="20891"/>
                  </a:lnTo>
                  <a:close/>
                </a:path>
                <a:path w="36195" h="36195">
                  <a:moveTo>
                    <a:pt x="4925" y="20696"/>
                  </a:moveTo>
                  <a:lnTo>
                    <a:pt x="4846" y="20434"/>
                  </a:lnTo>
                  <a:lnTo>
                    <a:pt x="4925" y="20696"/>
                  </a:lnTo>
                  <a:close/>
                </a:path>
                <a:path w="36195" h="36195">
                  <a:moveTo>
                    <a:pt x="31004" y="20696"/>
                  </a:moveTo>
                  <a:lnTo>
                    <a:pt x="31034" y="20434"/>
                  </a:lnTo>
                  <a:lnTo>
                    <a:pt x="31004" y="20696"/>
                  </a:lnTo>
                  <a:close/>
                </a:path>
                <a:path w="36195" h="36195">
                  <a:moveTo>
                    <a:pt x="4984" y="20891"/>
                  </a:moveTo>
                  <a:lnTo>
                    <a:pt x="4925" y="20696"/>
                  </a:lnTo>
                  <a:lnTo>
                    <a:pt x="4984" y="20891"/>
                  </a:lnTo>
                  <a:close/>
                </a:path>
                <a:path w="36195" h="36195">
                  <a:moveTo>
                    <a:pt x="35053" y="23368"/>
                  </a:moveTo>
                  <a:lnTo>
                    <a:pt x="30195" y="23368"/>
                  </a:lnTo>
                  <a:lnTo>
                    <a:pt x="30398" y="22974"/>
                  </a:lnTo>
                  <a:lnTo>
                    <a:pt x="31004" y="20696"/>
                  </a:lnTo>
                  <a:lnTo>
                    <a:pt x="30982" y="20891"/>
                  </a:lnTo>
                  <a:lnTo>
                    <a:pt x="35670" y="20891"/>
                  </a:lnTo>
                  <a:lnTo>
                    <a:pt x="35605" y="21577"/>
                  </a:lnTo>
                  <a:lnTo>
                    <a:pt x="35053" y="23368"/>
                  </a:lnTo>
                  <a:close/>
                </a:path>
                <a:path w="36195" h="36195">
                  <a:moveTo>
                    <a:pt x="5735" y="23368"/>
                  </a:moveTo>
                  <a:lnTo>
                    <a:pt x="5582" y="22974"/>
                  </a:lnTo>
                  <a:lnTo>
                    <a:pt x="5658" y="23113"/>
                  </a:lnTo>
                  <a:lnTo>
                    <a:pt x="5735" y="23368"/>
                  </a:lnTo>
                  <a:close/>
                </a:path>
                <a:path w="36195" h="36195">
                  <a:moveTo>
                    <a:pt x="5658" y="23113"/>
                  </a:moveTo>
                  <a:lnTo>
                    <a:pt x="5582" y="22974"/>
                  </a:lnTo>
                  <a:lnTo>
                    <a:pt x="5658" y="23113"/>
                  </a:lnTo>
                  <a:close/>
                </a:path>
                <a:path w="36195" h="36195">
                  <a:moveTo>
                    <a:pt x="30219" y="23288"/>
                  </a:moveTo>
                  <a:lnTo>
                    <a:pt x="30314" y="22974"/>
                  </a:lnTo>
                  <a:lnTo>
                    <a:pt x="30219" y="23288"/>
                  </a:lnTo>
                  <a:close/>
                </a:path>
                <a:path w="36195" h="36195">
                  <a:moveTo>
                    <a:pt x="5795" y="23368"/>
                  </a:moveTo>
                  <a:lnTo>
                    <a:pt x="5658" y="23113"/>
                  </a:lnTo>
                  <a:lnTo>
                    <a:pt x="5795" y="23368"/>
                  </a:lnTo>
                  <a:close/>
                </a:path>
                <a:path w="36195" h="36195">
                  <a:moveTo>
                    <a:pt x="34208" y="25603"/>
                  </a:moveTo>
                  <a:lnTo>
                    <a:pt x="28899" y="25603"/>
                  </a:lnTo>
                  <a:lnTo>
                    <a:pt x="29153" y="25247"/>
                  </a:lnTo>
                  <a:lnTo>
                    <a:pt x="30219" y="23288"/>
                  </a:lnTo>
                  <a:lnTo>
                    <a:pt x="35053" y="23368"/>
                  </a:lnTo>
                  <a:lnTo>
                    <a:pt x="34564" y="24955"/>
                  </a:lnTo>
                  <a:lnTo>
                    <a:pt x="34208" y="25603"/>
                  </a:lnTo>
                  <a:close/>
                </a:path>
                <a:path w="36195" h="36195">
                  <a:moveTo>
                    <a:pt x="7030" y="25654"/>
                  </a:moveTo>
                  <a:lnTo>
                    <a:pt x="6725" y="25247"/>
                  </a:lnTo>
                  <a:lnTo>
                    <a:pt x="6912" y="25461"/>
                  </a:lnTo>
                  <a:lnTo>
                    <a:pt x="7030" y="25654"/>
                  </a:lnTo>
                  <a:close/>
                </a:path>
                <a:path w="36195" h="36195">
                  <a:moveTo>
                    <a:pt x="6949" y="25504"/>
                  </a:moveTo>
                  <a:lnTo>
                    <a:pt x="6725" y="25247"/>
                  </a:lnTo>
                  <a:lnTo>
                    <a:pt x="6949" y="25504"/>
                  </a:lnTo>
                  <a:close/>
                </a:path>
                <a:path w="36195" h="36195">
                  <a:moveTo>
                    <a:pt x="28980" y="25461"/>
                  </a:moveTo>
                  <a:lnTo>
                    <a:pt x="29102" y="25247"/>
                  </a:lnTo>
                  <a:lnTo>
                    <a:pt x="28980" y="25461"/>
                  </a:lnTo>
                  <a:close/>
                </a:path>
                <a:path w="36195" h="36195">
                  <a:moveTo>
                    <a:pt x="28899" y="25603"/>
                  </a:moveTo>
                  <a:lnTo>
                    <a:pt x="28980" y="25461"/>
                  </a:lnTo>
                  <a:lnTo>
                    <a:pt x="29153" y="25247"/>
                  </a:lnTo>
                  <a:lnTo>
                    <a:pt x="28899" y="25603"/>
                  </a:lnTo>
                  <a:close/>
                </a:path>
                <a:path w="36195" h="36195">
                  <a:moveTo>
                    <a:pt x="33119" y="27584"/>
                  </a:moveTo>
                  <a:lnTo>
                    <a:pt x="27261" y="27584"/>
                  </a:lnTo>
                  <a:lnTo>
                    <a:pt x="27566" y="27241"/>
                  </a:lnTo>
                  <a:lnTo>
                    <a:pt x="28980" y="25461"/>
                  </a:lnTo>
                  <a:lnTo>
                    <a:pt x="28899" y="25603"/>
                  </a:lnTo>
                  <a:lnTo>
                    <a:pt x="34208" y="25603"/>
                  </a:lnTo>
                  <a:lnTo>
                    <a:pt x="33119" y="27584"/>
                  </a:lnTo>
                  <a:close/>
                </a:path>
                <a:path w="36195" h="36195">
                  <a:moveTo>
                    <a:pt x="7080" y="25654"/>
                  </a:moveTo>
                  <a:lnTo>
                    <a:pt x="6949" y="25504"/>
                  </a:lnTo>
                  <a:lnTo>
                    <a:pt x="7080" y="25654"/>
                  </a:lnTo>
                  <a:close/>
                </a:path>
                <a:path w="36195" h="36195">
                  <a:moveTo>
                    <a:pt x="8719" y="27533"/>
                  </a:moveTo>
                  <a:lnTo>
                    <a:pt x="8363" y="27241"/>
                  </a:lnTo>
                  <a:lnTo>
                    <a:pt x="8719" y="27533"/>
                  </a:lnTo>
                  <a:close/>
                </a:path>
                <a:path w="36195" h="36195">
                  <a:moveTo>
                    <a:pt x="27484" y="27309"/>
                  </a:moveTo>
                  <a:close/>
                </a:path>
                <a:path w="36195" h="36195">
                  <a:moveTo>
                    <a:pt x="27261" y="27584"/>
                  </a:moveTo>
                  <a:lnTo>
                    <a:pt x="27484" y="27309"/>
                  </a:lnTo>
                  <a:lnTo>
                    <a:pt x="27261" y="27584"/>
                  </a:lnTo>
                  <a:close/>
                </a:path>
                <a:path w="36195" h="36195">
                  <a:moveTo>
                    <a:pt x="31943" y="29171"/>
                  </a:moveTo>
                  <a:lnTo>
                    <a:pt x="25229" y="29171"/>
                  </a:lnTo>
                  <a:lnTo>
                    <a:pt x="25635" y="28917"/>
                  </a:lnTo>
                  <a:lnTo>
                    <a:pt x="27484" y="27309"/>
                  </a:lnTo>
                  <a:lnTo>
                    <a:pt x="27261" y="27584"/>
                  </a:lnTo>
                  <a:lnTo>
                    <a:pt x="33119" y="27584"/>
                  </a:lnTo>
                  <a:lnTo>
                    <a:pt x="32874" y="28028"/>
                  </a:lnTo>
                  <a:lnTo>
                    <a:pt x="31943" y="29171"/>
                  </a:lnTo>
                  <a:close/>
                </a:path>
                <a:path w="36195" h="36195">
                  <a:moveTo>
                    <a:pt x="10700" y="29171"/>
                  </a:moveTo>
                  <a:lnTo>
                    <a:pt x="10345" y="28917"/>
                  </a:lnTo>
                  <a:lnTo>
                    <a:pt x="10489" y="28997"/>
                  </a:lnTo>
                  <a:lnTo>
                    <a:pt x="10700" y="29171"/>
                  </a:lnTo>
                  <a:close/>
                </a:path>
                <a:path w="36195" h="36195">
                  <a:moveTo>
                    <a:pt x="10489" y="28997"/>
                  </a:moveTo>
                  <a:lnTo>
                    <a:pt x="10345" y="28917"/>
                  </a:lnTo>
                  <a:lnTo>
                    <a:pt x="10489" y="28997"/>
                  </a:lnTo>
                  <a:close/>
                </a:path>
                <a:path w="36195" h="36195">
                  <a:moveTo>
                    <a:pt x="25350" y="29072"/>
                  </a:moveTo>
                  <a:lnTo>
                    <a:pt x="25537" y="28917"/>
                  </a:lnTo>
                  <a:lnTo>
                    <a:pt x="25350" y="29072"/>
                  </a:lnTo>
                  <a:close/>
                </a:path>
                <a:path w="36195" h="36195">
                  <a:moveTo>
                    <a:pt x="25229" y="29171"/>
                  </a:moveTo>
                  <a:lnTo>
                    <a:pt x="25635" y="28917"/>
                  </a:lnTo>
                  <a:lnTo>
                    <a:pt x="25229" y="29171"/>
                  </a:lnTo>
                  <a:close/>
                </a:path>
                <a:path w="36195" h="36195">
                  <a:moveTo>
                    <a:pt x="10806" y="29171"/>
                  </a:moveTo>
                  <a:lnTo>
                    <a:pt x="10489" y="28997"/>
                  </a:lnTo>
                  <a:lnTo>
                    <a:pt x="10806" y="29171"/>
                  </a:lnTo>
                  <a:close/>
                </a:path>
                <a:path w="36195" h="36195">
                  <a:moveTo>
                    <a:pt x="30970" y="30365"/>
                  </a:moveTo>
                  <a:lnTo>
                    <a:pt x="22956" y="30365"/>
                  </a:lnTo>
                  <a:lnTo>
                    <a:pt x="23400" y="30162"/>
                  </a:lnTo>
                  <a:lnTo>
                    <a:pt x="25350" y="29072"/>
                  </a:lnTo>
                  <a:lnTo>
                    <a:pt x="31943" y="29171"/>
                  </a:lnTo>
                  <a:lnTo>
                    <a:pt x="30970" y="30365"/>
                  </a:lnTo>
                  <a:close/>
                </a:path>
                <a:path w="36195" h="36195">
                  <a:moveTo>
                    <a:pt x="12974" y="30365"/>
                  </a:moveTo>
                  <a:lnTo>
                    <a:pt x="12529" y="30162"/>
                  </a:lnTo>
                  <a:lnTo>
                    <a:pt x="12705" y="30218"/>
                  </a:lnTo>
                  <a:lnTo>
                    <a:pt x="12974" y="30365"/>
                  </a:lnTo>
                  <a:close/>
                </a:path>
                <a:path w="36195" h="36195">
                  <a:moveTo>
                    <a:pt x="12705" y="30218"/>
                  </a:moveTo>
                  <a:lnTo>
                    <a:pt x="12529" y="30162"/>
                  </a:lnTo>
                  <a:lnTo>
                    <a:pt x="12705" y="30218"/>
                  </a:lnTo>
                  <a:close/>
                </a:path>
                <a:path w="36195" h="36195">
                  <a:moveTo>
                    <a:pt x="23236" y="30214"/>
                  </a:moveTo>
                  <a:lnTo>
                    <a:pt x="23400" y="30162"/>
                  </a:lnTo>
                  <a:lnTo>
                    <a:pt x="23236" y="30214"/>
                  </a:lnTo>
                  <a:close/>
                </a:path>
                <a:path w="36195" h="36195">
                  <a:moveTo>
                    <a:pt x="22956" y="30365"/>
                  </a:moveTo>
                  <a:lnTo>
                    <a:pt x="23236" y="30214"/>
                  </a:lnTo>
                  <a:lnTo>
                    <a:pt x="23400" y="30162"/>
                  </a:lnTo>
                  <a:lnTo>
                    <a:pt x="22956" y="30365"/>
                  </a:lnTo>
                  <a:close/>
                </a:path>
                <a:path w="36195" h="36195">
                  <a:moveTo>
                    <a:pt x="20678" y="31019"/>
                  </a:moveTo>
                  <a:lnTo>
                    <a:pt x="23236" y="30214"/>
                  </a:lnTo>
                  <a:lnTo>
                    <a:pt x="22956" y="30365"/>
                  </a:lnTo>
                  <a:lnTo>
                    <a:pt x="30970" y="30365"/>
                  </a:lnTo>
                  <a:lnTo>
                    <a:pt x="30690" y="30708"/>
                  </a:lnTo>
                  <a:lnTo>
                    <a:pt x="30332" y="31000"/>
                  </a:lnTo>
                  <a:lnTo>
                    <a:pt x="20873" y="31000"/>
                  </a:lnTo>
                  <a:lnTo>
                    <a:pt x="20678" y="31019"/>
                  </a:lnTo>
                  <a:close/>
                </a:path>
                <a:path w="36195" h="36195">
                  <a:moveTo>
                    <a:pt x="13174" y="30365"/>
                  </a:moveTo>
                  <a:lnTo>
                    <a:pt x="12974" y="30365"/>
                  </a:lnTo>
                  <a:lnTo>
                    <a:pt x="12705" y="30218"/>
                  </a:lnTo>
                  <a:lnTo>
                    <a:pt x="13174" y="30365"/>
                  </a:lnTo>
                  <a:close/>
                </a:path>
                <a:path w="36195" h="36195">
                  <a:moveTo>
                    <a:pt x="15514" y="31102"/>
                  </a:moveTo>
                  <a:lnTo>
                    <a:pt x="15069" y="31000"/>
                  </a:lnTo>
                  <a:lnTo>
                    <a:pt x="15251" y="31019"/>
                  </a:lnTo>
                  <a:lnTo>
                    <a:pt x="15514" y="31102"/>
                  </a:lnTo>
                  <a:close/>
                </a:path>
                <a:path w="36195" h="36195">
                  <a:moveTo>
                    <a:pt x="20416" y="31102"/>
                  </a:moveTo>
                  <a:lnTo>
                    <a:pt x="20696" y="31017"/>
                  </a:lnTo>
                  <a:lnTo>
                    <a:pt x="20873" y="31000"/>
                  </a:lnTo>
                  <a:lnTo>
                    <a:pt x="20416" y="31102"/>
                  </a:lnTo>
                  <a:close/>
                </a:path>
                <a:path w="36195" h="36195">
                  <a:moveTo>
                    <a:pt x="30207" y="31102"/>
                  </a:moveTo>
                  <a:lnTo>
                    <a:pt x="20416" y="31102"/>
                  </a:lnTo>
                  <a:lnTo>
                    <a:pt x="20873" y="31000"/>
                  </a:lnTo>
                  <a:lnTo>
                    <a:pt x="30332" y="31000"/>
                  </a:lnTo>
                  <a:close/>
                </a:path>
                <a:path w="36195" h="36195">
                  <a:moveTo>
                    <a:pt x="16110" y="31102"/>
                  </a:moveTo>
                  <a:lnTo>
                    <a:pt x="15514" y="31102"/>
                  </a:lnTo>
                  <a:lnTo>
                    <a:pt x="15246" y="31017"/>
                  </a:lnTo>
                  <a:lnTo>
                    <a:pt x="16110" y="31102"/>
                  </a:lnTo>
                  <a:close/>
                </a:path>
                <a:path w="36195" h="36195">
                  <a:moveTo>
                    <a:pt x="29958" y="31305"/>
                  </a:moveTo>
                  <a:lnTo>
                    <a:pt x="18193" y="31305"/>
                  </a:lnTo>
                  <a:lnTo>
                    <a:pt x="17965" y="31283"/>
                  </a:lnTo>
                  <a:lnTo>
                    <a:pt x="20678" y="31019"/>
                  </a:lnTo>
                  <a:lnTo>
                    <a:pt x="20416" y="31102"/>
                  </a:lnTo>
                  <a:lnTo>
                    <a:pt x="30207" y="31102"/>
                  </a:lnTo>
                  <a:lnTo>
                    <a:pt x="29958" y="31305"/>
                  </a:lnTo>
                  <a:close/>
                </a:path>
                <a:path w="36195" h="36195">
                  <a:moveTo>
                    <a:pt x="18193" y="31305"/>
                  </a:moveTo>
                  <a:lnTo>
                    <a:pt x="17736" y="31305"/>
                  </a:lnTo>
                  <a:lnTo>
                    <a:pt x="17965" y="31283"/>
                  </a:lnTo>
                  <a:lnTo>
                    <a:pt x="18193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73">
              <a:extLst>
                <a:ext uri="{FF2B5EF4-FFF2-40B4-BE49-F238E27FC236}">
                  <a16:creationId xmlns:a16="http://schemas.microsoft.com/office/drawing/2014/main" id="{9F6ACA71-DD8E-4094-8691-E28E0DA1980D}"/>
                </a:ext>
              </a:extLst>
            </p:cNvPr>
            <p:cNvSpPr/>
            <p:nvPr/>
          </p:nvSpPr>
          <p:spPr>
            <a:xfrm>
              <a:off x="7294658" y="6396977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4">
              <a:extLst>
                <a:ext uri="{FF2B5EF4-FFF2-40B4-BE49-F238E27FC236}">
                  <a16:creationId xmlns:a16="http://schemas.microsoft.com/office/drawing/2014/main" id="{E66E83C8-1985-45BD-9FE1-02C68F92D525}"/>
                </a:ext>
              </a:extLst>
            </p:cNvPr>
            <p:cNvSpPr/>
            <p:nvPr/>
          </p:nvSpPr>
          <p:spPr>
            <a:xfrm>
              <a:off x="7296988" y="63993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97" y="31254"/>
                  </a:lnTo>
                  <a:lnTo>
                    <a:pt x="0" y="24257"/>
                  </a:lnTo>
                  <a:lnTo>
                    <a:pt x="0" y="6997"/>
                  </a:lnTo>
                  <a:lnTo>
                    <a:pt x="6997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57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75">
              <a:extLst>
                <a:ext uri="{FF2B5EF4-FFF2-40B4-BE49-F238E27FC236}">
                  <a16:creationId xmlns:a16="http://schemas.microsoft.com/office/drawing/2014/main" id="{826F080C-E0DB-4925-9C54-91542C4136F7}"/>
                </a:ext>
              </a:extLst>
            </p:cNvPr>
            <p:cNvSpPr/>
            <p:nvPr/>
          </p:nvSpPr>
          <p:spPr>
            <a:xfrm>
              <a:off x="7294687" y="6396977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5" y="35915"/>
                  </a:moveTo>
                  <a:lnTo>
                    <a:pt x="0" y="17716"/>
                  </a:lnTo>
                  <a:lnTo>
                    <a:pt x="320" y="14338"/>
                  </a:lnTo>
                  <a:lnTo>
                    <a:pt x="17985" y="0"/>
                  </a:lnTo>
                  <a:lnTo>
                    <a:pt x="21605" y="355"/>
                  </a:lnTo>
                  <a:lnTo>
                    <a:pt x="24983" y="1435"/>
                  </a:lnTo>
                  <a:lnTo>
                    <a:pt x="28056" y="3073"/>
                  </a:lnTo>
                  <a:lnTo>
                    <a:pt x="29899" y="4610"/>
                  </a:lnTo>
                  <a:lnTo>
                    <a:pt x="17731" y="4610"/>
                  </a:lnTo>
                  <a:lnTo>
                    <a:pt x="17955" y="4635"/>
                  </a:lnTo>
                  <a:lnTo>
                    <a:pt x="15944" y="4864"/>
                  </a:lnTo>
                  <a:lnTo>
                    <a:pt x="15496" y="4864"/>
                  </a:lnTo>
                  <a:lnTo>
                    <a:pt x="15176" y="4937"/>
                  </a:lnTo>
                  <a:lnTo>
                    <a:pt x="13034" y="5613"/>
                  </a:lnTo>
                  <a:lnTo>
                    <a:pt x="12575" y="5753"/>
                  </a:lnTo>
                  <a:lnTo>
                    <a:pt x="12713" y="5753"/>
                  </a:lnTo>
                  <a:lnTo>
                    <a:pt x="10898" y="6743"/>
                  </a:lnTo>
                  <a:lnTo>
                    <a:pt x="10734" y="6743"/>
                  </a:lnTo>
                  <a:lnTo>
                    <a:pt x="10399" y="7002"/>
                  </a:lnTo>
                  <a:lnTo>
                    <a:pt x="8579" y="8539"/>
                  </a:lnTo>
                  <a:lnTo>
                    <a:pt x="8487" y="8686"/>
                  </a:lnTo>
                  <a:lnTo>
                    <a:pt x="7104" y="10325"/>
                  </a:lnTo>
                  <a:lnTo>
                    <a:pt x="6853" y="10592"/>
                  </a:lnTo>
                  <a:lnTo>
                    <a:pt x="5669" y="12776"/>
                  </a:lnTo>
                  <a:lnTo>
                    <a:pt x="5640" y="13004"/>
                  </a:lnTo>
                  <a:lnTo>
                    <a:pt x="4997" y="15036"/>
                  </a:lnTo>
                  <a:lnTo>
                    <a:pt x="4683" y="17716"/>
                  </a:lnTo>
                  <a:lnTo>
                    <a:pt x="4884" y="20396"/>
                  </a:lnTo>
                  <a:lnTo>
                    <a:pt x="4930" y="20891"/>
                  </a:lnTo>
                  <a:lnTo>
                    <a:pt x="5640" y="22923"/>
                  </a:lnTo>
                  <a:lnTo>
                    <a:pt x="6812" y="25260"/>
                  </a:lnTo>
                  <a:lnTo>
                    <a:pt x="6992" y="25603"/>
                  </a:lnTo>
                  <a:lnTo>
                    <a:pt x="8453" y="27241"/>
                  </a:lnTo>
                  <a:lnTo>
                    <a:pt x="8702" y="27533"/>
                  </a:lnTo>
                  <a:lnTo>
                    <a:pt x="10464" y="28930"/>
                  </a:lnTo>
                  <a:lnTo>
                    <a:pt x="12597" y="30162"/>
                  </a:lnTo>
                  <a:lnTo>
                    <a:pt x="12969" y="30365"/>
                  </a:lnTo>
                  <a:lnTo>
                    <a:pt x="13194" y="30365"/>
                  </a:lnTo>
                  <a:lnTo>
                    <a:pt x="15329" y="31013"/>
                  </a:lnTo>
                  <a:lnTo>
                    <a:pt x="15052" y="31013"/>
                  </a:lnTo>
                  <a:lnTo>
                    <a:pt x="17955" y="31284"/>
                  </a:lnTo>
                  <a:lnTo>
                    <a:pt x="17731" y="31305"/>
                  </a:lnTo>
                  <a:lnTo>
                    <a:pt x="29906" y="31305"/>
                  </a:lnTo>
                  <a:lnTo>
                    <a:pt x="28056" y="32842"/>
                  </a:lnTo>
                  <a:lnTo>
                    <a:pt x="24983" y="34531"/>
                  </a:lnTo>
                  <a:lnTo>
                    <a:pt x="21554" y="35572"/>
                  </a:lnTo>
                  <a:lnTo>
                    <a:pt x="17985" y="35915"/>
                  </a:lnTo>
                  <a:close/>
                </a:path>
                <a:path w="36195" h="36195">
                  <a:moveTo>
                    <a:pt x="17955" y="4635"/>
                  </a:moveTo>
                  <a:lnTo>
                    <a:pt x="17731" y="4610"/>
                  </a:lnTo>
                  <a:lnTo>
                    <a:pt x="18176" y="4610"/>
                  </a:lnTo>
                  <a:lnTo>
                    <a:pt x="17955" y="4635"/>
                  </a:lnTo>
                  <a:close/>
                </a:path>
                <a:path w="36195" h="36195">
                  <a:moveTo>
                    <a:pt x="20652" y="4937"/>
                  </a:moveTo>
                  <a:lnTo>
                    <a:pt x="17955" y="4635"/>
                  </a:lnTo>
                  <a:lnTo>
                    <a:pt x="18176" y="4610"/>
                  </a:lnTo>
                  <a:lnTo>
                    <a:pt x="29899" y="4610"/>
                  </a:lnTo>
                  <a:lnTo>
                    <a:pt x="30203" y="4864"/>
                  </a:lnTo>
                  <a:lnTo>
                    <a:pt x="20411" y="4864"/>
                  </a:lnTo>
                  <a:lnTo>
                    <a:pt x="20652" y="4937"/>
                  </a:lnTo>
                  <a:close/>
                </a:path>
                <a:path w="36195" h="36195">
                  <a:moveTo>
                    <a:pt x="15052" y="4965"/>
                  </a:moveTo>
                  <a:lnTo>
                    <a:pt x="15496" y="4864"/>
                  </a:lnTo>
                  <a:lnTo>
                    <a:pt x="15228" y="4945"/>
                  </a:lnTo>
                  <a:lnTo>
                    <a:pt x="15052" y="4965"/>
                  </a:lnTo>
                  <a:close/>
                </a:path>
                <a:path w="36195" h="36195">
                  <a:moveTo>
                    <a:pt x="15228" y="4945"/>
                  </a:moveTo>
                  <a:lnTo>
                    <a:pt x="15496" y="4864"/>
                  </a:lnTo>
                  <a:lnTo>
                    <a:pt x="15944" y="4864"/>
                  </a:lnTo>
                  <a:lnTo>
                    <a:pt x="15228" y="4945"/>
                  </a:lnTo>
                  <a:close/>
                </a:path>
                <a:path w="36195" h="36195">
                  <a:moveTo>
                    <a:pt x="20906" y="4965"/>
                  </a:moveTo>
                  <a:lnTo>
                    <a:pt x="20652" y="4937"/>
                  </a:lnTo>
                  <a:lnTo>
                    <a:pt x="20411" y="4864"/>
                  </a:lnTo>
                  <a:lnTo>
                    <a:pt x="20906" y="4965"/>
                  </a:lnTo>
                  <a:close/>
                </a:path>
                <a:path w="36195" h="36195">
                  <a:moveTo>
                    <a:pt x="30325" y="4965"/>
                  </a:moveTo>
                  <a:lnTo>
                    <a:pt x="20906" y="4965"/>
                  </a:lnTo>
                  <a:lnTo>
                    <a:pt x="20411" y="4864"/>
                  </a:lnTo>
                  <a:lnTo>
                    <a:pt x="30203" y="4864"/>
                  </a:lnTo>
                  <a:close/>
                </a:path>
                <a:path w="36195" h="36195">
                  <a:moveTo>
                    <a:pt x="31097" y="5753"/>
                  </a:moveTo>
                  <a:lnTo>
                    <a:pt x="23345" y="5753"/>
                  </a:lnTo>
                  <a:lnTo>
                    <a:pt x="22989" y="5613"/>
                  </a:lnTo>
                  <a:lnTo>
                    <a:pt x="20652" y="4937"/>
                  </a:lnTo>
                  <a:lnTo>
                    <a:pt x="20906" y="4965"/>
                  </a:lnTo>
                  <a:lnTo>
                    <a:pt x="30325" y="4965"/>
                  </a:lnTo>
                  <a:lnTo>
                    <a:pt x="30736" y="5308"/>
                  </a:lnTo>
                  <a:lnTo>
                    <a:pt x="31097" y="5753"/>
                  </a:lnTo>
                  <a:close/>
                </a:path>
                <a:path w="36195" h="36195">
                  <a:moveTo>
                    <a:pt x="15162" y="4965"/>
                  </a:moveTo>
                  <a:close/>
                </a:path>
                <a:path w="36195" h="36195">
                  <a:moveTo>
                    <a:pt x="12886" y="5658"/>
                  </a:moveTo>
                  <a:lnTo>
                    <a:pt x="13034" y="5613"/>
                  </a:lnTo>
                  <a:lnTo>
                    <a:pt x="12886" y="5658"/>
                  </a:lnTo>
                  <a:close/>
                </a:path>
                <a:path w="36195" h="36195">
                  <a:moveTo>
                    <a:pt x="23121" y="5685"/>
                  </a:moveTo>
                  <a:lnTo>
                    <a:pt x="22884" y="5613"/>
                  </a:lnTo>
                  <a:lnTo>
                    <a:pt x="23121" y="5685"/>
                  </a:lnTo>
                  <a:close/>
                </a:path>
                <a:path w="36195" h="36195">
                  <a:moveTo>
                    <a:pt x="12713" y="5753"/>
                  </a:moveTo>
                  <a:lnTo>
                    <a:pt x="12575" y="5753"/>
                  </a:lnTo>
                  <a:lnTo>
                    <a:pt x="12886" y="5658"/>
                  </a:lnTo>
                  <a:lnTo>
                    <a:pt x="12713" y="5753"/>
                  </a:lnTo>
                  <a:close/>
                </a:path>
                <a:path w="36195" h="36195">
                  <a:moveTo>
                    <a:pt x="25539" y="7005"/>
                  </a:moveTo>
                  <a:lnTo>
                    <a:pt x="23121" y="5685"/>
                  </a:lnTo>
                  <a:lnTo>
                    <a:pt x="23345" y="5753"/>
                  </a:lnTo>
                  <a:lnTo>
                    <a:pt x="31097" y="5753"/>
                  </a:lnTo>
                  <a:lnTo>
                    <a:pt x="31901" y="6743"/>
                  </a:lnTo>
                  <a:lnTo>
                    <a:pt x="25224" y="6743"/>
                  </a:lnTo>
                  <a:lnTo>
                    <a:pt x="25539" y="7005"/>
                  </a:lnTo>
                  <a:close/>
                </a:path>
                <a:path w="36195" h="36195">
                  <a:moveTo>
                    <a:pt x="10340" y="7048"/>
                  </a:moveTo>
                  <a:lnTo>
                    <a:pt x="10734" y="6743"/>
                  </a:lnTo>
                  <a:lnTo>
                    <a:pt x="10424" y="7002"/>
                  </a:lnTo>
                  <a:close/>
                </a:path>
                <a:path w="36195" h="36195">
                  <a:moveTo>
                    <a:pt x="10424" y="7002"/>
                  </a:moveTo>
                  <a:lnTo>
                    <a:pt x="10734" y="6743"/>
                  </a:lnTo>
                  <a:lnTo>
                    <a:pt x="10898" y="6743"/>
                  </a:lnTo>
                  <a:lnTo>
                    <a:pt x="10424" y="7002"/>
                  </a:lnTo>
                  <a:close/>
                </a:path>
                <a:path w="36195" h="36195">
                  <a:moveTo>
                    <a:pt x="25618" y="7048"/>
                  </a:moveTo>
                  <a:lnTo>
                    <a:pt x="25224" y="6743"/>
                  </a:lnTo>
                  <a:lnTo>
                    <a:pt x="25618" y="7048"/>
                  </a:lnTo>
                  <a:close/>
                </a:path>
                <a:path w="36195" h="36195">
                  <a:moveTo>
                    <a:pt x="32148" y="7048"/>
                  </a:moveTo>
                  <a:lnTo>
                    <a:pt x="25618" y="7048"/>
                  </a:lnTo>
                  <a:lnTo>
                    <a:pt x="25224" y="6743"/>
                  </a:lnTo>
                  <a:lnTo>
                    <a:pt x="31901" y="6743"/>
                  </a:lnTo>
                  <a:lnTo>
                    <a:pt x="32148" y="7048"/>
                  </a:lnTo>
                  <a:close/>
                </a:path>
                <a:path w="36195" h="36195">
                  <a:moveTo>
                    <a:pt x="10369" y="7048"/>
                  </a:moveTo>
                  <a:close/>
                </a:path>
                <a:path w="36195" h="36195">
                  <a:moveTo>
                    <a:pt x="33285" y="8686"/>
                  </a:moveTo>
                  <a:lnTo>
                    <a:pt x="27561" y="8686"/>
                  </a:lnTo>
                  <a:lnTo>
                    <a:pt x="27256" y="8381"/>
                  </a:lnTo>
                  <a:lnTo>
                    <a:pt x="25539" y="7005"/>
                  </a:lnTo>
                  <a:lnTo>
                    <a:pt x="32148" y="7048"/>
                  </a:lnTo>
                  <a:lnTo>
                    <a:pt x="32870" y="7937"/>
                  </a:lnTo>
                  <a:lnTo>
                    <a:pt x="33285" y="8686"/>
                  </a:lnTo>
                  <a:close/>
                </a:path>
                <a:path w="36195" h="36195">
                  <a:moveTo>
                    <a:pt x="27384" y="8539"/>
                  </a:moveTo>
                  <a:lnTo>
                    <a:pt x="27194" y="8381"/>
                  </a:lnTo>
                  <a:lnTo>
                    <a:pt x="27384" y="8539"/>
                  </a:lnTo>
                  <a:close/>
                </a:path>
                <a:path w="36195" h="36195">
                  <a:moveTo>
                    <a:pt x="27561" y="8686"/>
                  </a:moveTo>
                  <a:lnTo>
                    <a:pt x="27384" y="8539"/>
                  </a:lnTo>
                  <a:lnTo>
                    <a:pt x="27256" y="8381"/>
                  </a:lnTo>
                  <a:lnTo>
                    <a:pt x="27561" y="8686"/>
                  </a:lnTo>
                  <a:close/>
                </a:path>
                <a:path w="36195" h="36195">
                  <a:moveTo>
                    <a:pt x="8673" y="8466"/>
                  </a:moveTo>
                  <a:close/>
                </a:path>
                <a:path w="36195" h="36195">
                  <a:moveTo>
                    <a:pt x="8487" y="8686"/>
                  </a:moveTo>
                  <a:lnTo>
                    <a:pt x="8673" y="8466"/>
                  </a:lnTo>
                  <a:lnTo>
                    <a:pt x="8487" y="8686"/>
                  </a:lnTo>
                  <a:close/>
                </a:path>
                <a:path w="36195" h="36195">
                  <a:moveTo>
                    <a:pt x="34412" y="10718"/>
                  </a:moveTo>
                  <a:lnTo>
                    <a:pt x="29149" y="10718"/>
                  </a:lnTo>
                  <a:lnTo>
                    <a:pt x="28945" y="10375"/>
                  </a:lnTo>
                  <a:lnTo>
                    <a:pt x="27384" y="8539"/>
                  </a:lnTo>
                  <a:lnTo>
                    <a:pt x="27561" y="8686"/>
                  </a:lnTo>
                  <a:lnTo>
                    <a:pt x="33285" y="8686"/>
                  </a:lnTo>
                  <a:lnTo>
                    <a:pt x="34412" y="10718"/>
                  </a:lnTo>
                  <a:close/>
                </a:path>
                <a:path w="36195" h="36195">
                  <a:moveTo>
                    <a:pt x="6771" y="10718"/>
                  </a:moveTo>
                  <a:lnTo>
                    <a:pt x="7025" y="10325"/>
                  </a:lnTo>
                  <a:lnTo>
                    <a:pt x="6878" y="10592"/>
                  </a:lnTo>
                  <a:close/>
                </a:path>
                <a:path w="36195" h="36195">
                  <a:moveTo>
                    <a:pt x="6878" y="10592"/>
                  </a:moveTo>
                  <a:lnTo>
                    <a:pt x="7025" y="10325"/>
                  </a:lnTo>
                  <a:lnTo>
                    <a:pt x="6878" y="10592"/>
                  </a:lnTo>
                  <a:close/>
                </a:path>
                <a:path w="36195" h="36195">
                  <a:moveTo>
                    <a:pt x="29099" y="10658"/>
                  </a:moveTo>
                  <a:lnTo>
                    <a:pt x="28871" y="10375"/>
                  </a:lnTo>
                  <a:lnTo>
                    <a:pt x="29099" y="10658"/>
                  </a:lnTo>
                  <a:close/>
                </a:path>
                <a:path w="36195" h="36195">
                  <a:moveTo>
                    <a:pt x="6808" y="10718"/>
                  </a:moveTo>
                  <a:close/>
                </a:path>
                <a:path w="36195" h="36195">
                  <a:moveTo>
                    <a:pt x="35184" y="13004"/>
                  </a:moveTo>
                  <a:lnTo>
                    <a:pt x="30380" y="13004"/>
                  </a:lnTo>
                  <a:lnTo>
                    <a:pt x="30190" y="12560"/>
                  </a:lnTo>
                  <a:lnTo>
                    <a:pt x="29099" y="10658"/>
                  </a:lnTo>
                  <a:lnTo>
                    <a:pt x="34412" y="10718"/>
                  </a:lnTo>
                  <a:lnTo>
                    <a:pt x="34546" y="10960"/>
                  </a:lnTo>
                  <a:lnTo>
                    <a:pt x="35184" y="13004"/>
                  </a:lnTo>
                  <a:close/>
                </a:path>
                <a:path w="36195" h="36195">
                  <a:moveTo>
                    <a:pt x="5762" y="12618"/>
                  </a:moveTo>
                  <a:close/>
                </a:path>
                <a:path w="36195" h="36195">
                  <a:moveTo>
                    <a:pt x="30256" y="12776"/>
                  </a:moveTo>
                  <a:lnTo>
                    <a:pt x="30138" y="12560"/>
                  </a:lnTo>
                  <a:lnTo>
                    <a:pt x="30256" y="12776"/>
                  </a:lnTo>
                  <a:close/>
                </a:path>
                <a:path w="36195" h="36195">
                  <a:moveTo>
                    <a:pt x="30380" y="13004"/>
                  </a:moveTo>
                  <a:lnTo>
                    <a:pt x="30256" y="12776"/>
                  </a:lnTo>
                  <a:lnTo>
                    <a:pt x="30190" y="12560"/>
                  </a:lnTo>
                  <a:lnTo>
                    <a:pt x="30380" y="13004"/>
                  </a:lnTo>
                  <a:close/>
                </a:path>
                <a:path w="36195" h="36195">
                  <a:moveTo>
                    <a:pt x="5656" y="12953"/>
                  </a:moveTo>
                  <a:lnTo>
                    <a:pt x="5762" y="12618"/>
                  </a:lnTo>
                  <a:lnTo>
                    <a:pt x="5656" y="12953"/>
                  </a:lnTo>
                  <a:close/>
                </a:path>
                <a:path w="36195" h="36195">
                  <a:moveTo>
                    <a:pt x="35708" y="15481"/>
                  </a:moveTo>
                  <a:lnTo>
                    <a:pt x="31079" y="15481"/>
                  </a:lnTo>
                  <a:lnTo>
                    <a:pt x="31028" y="15036"/>
                  </a:lnTo>
                  <a:lnTo>
                    <a:pt x="30256" y="12776"/>
                  </a:lnTo>
                  <a:lnTo>
                    <a:pt x="30380" y="13004"/>
                  </a:lnTo>
                  <a:lnTo>
                    <a:pt x="35184" y="13004"/>
                  </a:lnTo>
                  <a:lnTo>
                    <a:pt x="35600" y="14338"/>
                  </a:lnTo>
                  <a:lnTo>
                    <a:pt x="35708" y="15481"/>
                  </a:lnTo>
                  <a:close/>
                </a:path>
                <a:path w="36195" h="36195">
                  <a:moveTo>
                    <a:pt x="4902" y="15338"/>
                  </a:moveTo>
                  <a:lnTo>
                    <a:pt x="4930" y="15036"/>
                  </a:lnTo>
                  <a:lnTo>
                    <a:pt x="4902" y="15338"/>
                  </a:lnTo>
                  <a:close/>
                </a:path>
                <a:path w="36195" h="36195">
                  <a:moveTo>
                    <a:pt x="31067" y="15442"/>
                  </a:moveTo>
                  <a:lnTo>
                    <a:pt x="30944" y="15036"/>
                  </a:lnTo>
                  <a:lnTo>
                    <a:pt x="31067" y="15442"/>
                  </a:lnTo>
                  <a:close/>
                </a:path>
                <a:path w="36195" h="36195">
                  <a:moveTo>
                    <a:pt x="4884" y="15532"/>
                  </a:moveTo>
                  <a:lnTo>
                    <a:pt x="4902" y="15338"/>
                  </a:lnTo>
                  <a:lnTo>
                    <a:pt x="4884" y="15532"/>
                  </a:lnTo>
                  <a:close/>
                </a:path>
                <a:path w="36195" h="36195">
                  <a:moveTo>
                    <a:pt x="35919" y="18211"/>
                  </a:moveTo>
                  <a:lnTo>
                    <a:pt x="31333" y="18211"/>
                  </a:lnTo>
                  <a:lnTo>
                    <a:pt x="31333" y="17716"/>
                  </a:lnTo>
                  <a:lnTo>
                    <a:pt x="31067" y="15442"/>
                  </a:lnTo>
                  <a:lnTo>
                    <a:pt x="35708" y="15481"/>
                  </a:lnTo>
                  <a:lnTo>
                    <a:pt x="35920" y="17716"/>
                  </a:lnTo>
                  <a:lnTo>
                    <a:pt x="35919" y="18211"/>
                  </a:lnTo>
                  <a:close/>
                </a:path>
                <a:path w="36195" h="36195">
                  <a:moveTo>
                    <a:pt x="4660" y="17964"/>
                  </a:moveTo>
                  <a:lnTo>
                    <a:pt x="4638" y="17716"/>
                  </a:lnTo>
                  <a:lnTo>
                    <a:pt x="4660" y="17964"/>
                  </a:lnTo>
                  <a:close/>
                </a:path>
                <a:path w="36195" h="36195">
                  <a:moveTo>
                    <a:pt x="31309" y="17964"/>
                  </a:moveTo>
                  <a:lnTo>
                    <a:pt x="31285" y="17716"/>
                  </a:lnTo>
                  <a:lnTo>
                    <a:pt x="31309" y="17964"/>
                  </a:lnTo>
                  <a:close/>
                </a:path>
                <a:path w="36195" h="36195">
                  <a:moveTo>
                    <a:pt x="4683" y="18211"/>
                  </a:moveTo>
                  <a:lnTo>
                    <a:pt x="4660" y="17964"/>
                  </a:lnTo>
                  <a:lnTo>
                    <a:pt x="4683" y="18211"/>
                  </a:lnTo>
                  <a:close/>
                </a:path>
                <a:path w="36195" h="36195">
                  <a:moveTo>
                    <a:pt x="35665" y="20891"/>
                  </a:moveTo>
                  <a:lnTo>
                    <a:pt x="31028" y="20891"/>
                  </a:lnTo>
                  <a:lnTo>
                    <a:pt x="31309" y="17964"/>
                  </a:lnTo>
                  <a:lnTo>
                    <a:pt x="31333" y="18211"/>
                  </a:lnTo>
                  <a:lnTo>
                    <a:pt x="35919" y="18211"/>
                  </a:lnTo>
                  <a:lnTo>
                    <a:pt x="35665" y="20891"/>
                  </a:lnTo>
                  <a:close/>
                </a:path>
                <a:path w="36195" h="36195">
                  <a:moveTo>
                    <a:pt x="4902" y="20589"/>
                  </a:moveTo>
                  <a:lnTo>
                    <a:pt x="4841" y="20396"/>
                  </a:lnTo>
                  <a:lnTo>
                    <a:pt x="4902" y="20589"/>
                  </a:lnTo>
                  <a:close/>
                </a:path>
                <a:path w="36195" h="36195">
                  <a:moveTo>
                    <a:pt x="31067" y="20486"/>
                  </a:moveTo>
                  <a:close/>
                </a:path>
                <a:path w="36195" h="36195">
                  <a:moveTo>
                    <a:pt x="35041" y="23367"/>
                  </a:moveTo>
                  <a:lnTo>
                    <a:pt x="30190" y="23367"/>
                  </a:lnTo>
                  <a:lnTo>
                    <a:pt x="30380" y="22923"/>
                  </a:lnTo>
                  <a:lnTo>
                    <a:pt x="31067" y="20486"/>
                  </a:lnTo>
                  <a:lnTo>
                    <a:pt x="31028" y="20891"/>
                  </a:lnTo>
                  <a:lnTo>
                    <a:pt x="35665" y="20891"/>
                  </a:lnTo>
                  <a:lnTo>
                    <a:pt x="35600" y="21577"/>
                  </a:lnTo>
                  <a:lnTo>
                    <a:pt x="35041" y="23367"/>
                  </a:lnTo>
                  <a:close/>
                </a:path>
                <a:path w="36195" h="36195">
                  <a:moveTo>
                    <a:pt x="4997" y="20891"/>
                  </a:moveTo>
                  <a:lnTo>
                    <a:pt x="4902" y="20589"/>
                  </a:lnTo>
                  <a:lnTo>
                    <a:pt x="4997" y="20891"/>
                  </a:lnTo>
                  <a:close/>
                </a:path>
                <a:path w="36195" h="36195">
                  <a:moveTo>
                    <a:pt x="30253" y="23162"/>
                  </a:moveTo>
                  <a:lnTo>
                    <a:pt x="30325" y="22923"/>
                  </a:lnTo>
                  <a:lnTo>
                    <a:pt x="30253" y="23162"/>
                  </a:lnTo>
                  <a:close/>
                </a:path>
                <a:path w="36195" h="36195">
                  <a:moveTo>
                    <a:pt x="30190" y="23367"/>
                  </a:moveTo>
                  <a:lnTo>
                    <a:pt x="30253" y="23162"/>
                  </a:lnTo>
                  <a:lnTo>
                    <a:pt x="30380" y="22923"/>
                  </a:lnTo>
                  <a:lnTo>
                    <a:pt x="30190" y="23367"/>
                  </a:lnTo>
                  <a:close/>
                </a:path>
                <a:path w="36195" h="36195">
                  <a:moveTo>
                    <a:pt x="5767" y="23325"/>
                  </a:moveTo>
                  <a:lnTo>
                    <a:pt x="5577" y="22974"/>
                  </a:lnTo>
                  <a:lnTo>
                    <a:pt x="5767" y="23325"/>
                  </a:lnTo>
                  <a:close/>
                </a:path>
                <a:path w="36195" h="36195">
                  <a:moveTo>
                    <a:pt x="34193" y="25603"/>
                  </a:moveTo>
                  <a:lnTo>
                    <a:pt x="28945" y="25603"/>
                  </a:lnTo>
                  <a:lnTo>
                    <a:pt x="29149" y="25260"/>
                  </a:lnTo>
                  <a:lnTo>
                    <a:pt x="30253" y="23162"/>
                  </a:lnTo>
                  <a:lnTo>
                    <a:pt x="30190" y="23367"/>
                  </a:lnTo>
                  <a:lnTo>
                    <a:pt x="35041" y="23367"/>
                  </a:lnTo>
                  <a:lnTo>
                    <a:pt x="34546" y="24955"/>
                  </a:lnTo>
                  <a:lnTo>
                    <a:pt x="34193" y="25603"/>
                  </a:lnTo>
                  <a:close/>
                </a:path>
                <a:path w="36195" h="36195">
                  <a:moveTo>
                    <a:pt x="7025" y="25653"/>
                  </a:moveTo>
                  <a:lnTo>
                    <a:pt x="6771" y="25260"/>
                  </a:lnTo>
                  <a:lnTo>
                    <a:pt x="6885" y="25393"/>
                  </a:lnTo>
                  <a:lnTo>
                    <a:pt x="7025" y="25653"/>
                  </a:lnTo>
                  <a:close/>
                </a:path>
                <a:path w="36195" h="36195">
                  <a:moveTo>
                    <a:pt x="6885" y="25393"/>
                  </a:moveTo>
                  <a:lnTo>
                    <a:pt x="6771" y="25260"/>
                  </a:lnTo>
                  <a:lnTo>
                    <a:pt x="6885" y="25393"/>
                  </a:lnTo>
                  <a:close/>
                </a:path>
                <a:path w="36195" h="36195">
                  <a:moveTo>
                    <a:pt x="29091" y="25330"/>
                  </a:moveTo>
                  <a:close/>
                </a:path>
                <a:path w="36195" h="36195">
                  <a:moveTo>
                    <a:pt x="33112" y="27584"/>
                  </a:moveTo>
                  <a:lnTo>
                    <a:pt x="27256" y="27584"/>
                  </a:lnTo>
                  <a:lnTo>
                    <a:pt x="27612" y="27241"/>
                  </a:lnTo>
                  <a:lnTo>
                    <a:pt x="29091" y="25330"/>
                  </a:lnTo>
                  <a:lnTo>
                    <a:pt x="28945" y="25603"/>
                  </a:lnTo>
                  <a:lnTo>
                    <a:pt x="34193" y="25603"/>
                  </a:lnTo>
                  <a:lnTo>
                    <a:pt x="33112" y="27584"/>
                  </a:lnTo>
                  <a:close/>
                </a:path>
                <a:path w="36195" h="36195">
                  <a:moveTo>
                    <a:pt x="7105" y="25653"/>
                  </a:moveTo>
                  <a:lnTo>
                    <a:pt x="6885" y="25393"/>
                  </a:lnTo>
                  <a:lnTo>
                    <a:pt x="7105" y="25653"/>
                  </a:lnTo>
                  <a:close/>
                </a:path>
                <a:path w="36195" h="36195">
                  <a:moveTo>
                    <a:pt x="8555" y="27361"/>
                  </a:moveTo>
                  <a:lnTo>
                    <a:pt x="8409" y="27241"/>
                  </a:lnTo>
                  <a:lnTo>
                    <a:pt x="8555" y="27361"/>
                  </a:lnTo>
                  <a:close/>
                </a:path>
                <a:path w="36195" h="36195">
                  <a:moveTo>
                    <a:pt x="27390" y="27419"/>
                  </a:moveTo>
                  <a:lnTo>
                    <a:pt x="27535" y="27241"/>
                  </a:lnTo>
                  <a:lnTo>
                    <a:pt x="27390" y="27419"/>
                  </a:lnTo>
                  <a:close/>
                </a:path>
                <a:path w="36195" h="36195">
                  <a:moveTo>
                    <a:pt x="27256" y="27584"/>
                  </a:moveTo>
                  <a:lnTo>
                    <a:pt x="27390" y="27419"/>
                  </a:lnTo>
                  <a:lnTo>
                    <a:pt x="27612" y="27241"/>
                  </a:lnTo>
                  <a:lnTo>
                    <a:pt x="27256" y="27584"/>
                  </a:lnTo>
                  <a:close/>
                </a:path>
                <a:path w="36195" h="36195">
                  <a:moveTo>
                    <a:pt x="8765" y="27533"/>
                  </a:moveTo>
                  <a:lnTo>
                    <a:pt x="8555" y="27361"/>
                  </a:lnTo>
                  <a:lnTo>
                    <a:pt x="8765" y="27533"/>
                  </a:lnTo>
                  <a:close/>
                </a:path>
                <a:path w="36195" h="36195">
                  <a:moveTo>
                    <a:pt x="31962" y="29121"/>
                  </a:moveTo>
                  <a:lnTo>
                    <a:pt x="25275" y="29121"/>
                  </a:lnTo>
                  <a:lnTo>
                    <a:pt x="25618" y="28930"/>
                  </a:lnTo>
                  <a:lnTo>
                    <a:pt x="27390" y="27419"/>
                  </a:lnTo>
                  <a:lnTo>
                    <a:pt x="27256" y="27584"/>
                  </a:lnTo>
                  <a:lnTo>
                    <a:pt x="33112" y="27584"/>
                  </a:lnTo>
                  <a:lnTo>
                    <a:pt x="32870" y="28028"/>
                  </a:lnTo>
                  <a:lnTo>
                    <a:pt x="31962" y="29121"/>
                  </a:lnTo>
                  <a:close/>
                </a:path>
                <a:path w="36195" h="36195">
                  <a:moveTo>
                    <a:pt x="10695" y="29121"/>
                  </a:moveTo>
                  <a:lnTo>
                    <a:pt x="10340" y="28930"/>
                  </a:lnTo>
                  <a:lnTo>
                    <a:pt x="10695" y="29121"/>
                  </a:lnTo>
                  <a:close/>
                </a:path>
                <a:path w="36195" h="36195">
                  <a:moveTo>
                    <a:pt x="25301" y="29100"/>
                  </a:moveTo>
                  <a:lnTo>
                    <a:pt x="25512" y="28930"/>
                  </a:lnTo>
                  <a:lnTo>
                    <a:pt x="25301" y="29100"/>
                  </a:lnTo>
                  <a:close/>
                </a:path>
                <a:path w="36195" h="36195">
                  <a:moveTo>
                    <a:pt x="30928" y="30365"/>
                  </a:moveTo>
                  <a:lnTo>
                    <a:pt x="22938" y="30365"/>
                  </a:lnTo>
                  <a:lnTo>
                    <a:pt x="23395" y="30162"/>
                  </a:lnTo>
                  <a:lnTo>
                    <a:pt x="25301" y="29100"/>
                  </a:lnTo>
                  <a:lnTo>
                    <a:pt x="31962" y="29121"/>
                  </a:lnTo>
                  <a:lnTo>
                    <a:pt x="30928" y="30365"/>
                  </a:lnTo>
                  <a:close/>
                </a:path>
                <a:path w="36195" h="36195">
                  <a:moveTo>
                    <a:pt x="12969" y="30365"/>
                  </a:moveTo>
                  <a:lnTo>
                    <a:pt x="12524" y="30162"/>
                  </a:lnTo>
                  <a:lnTo>
                    <a:pt x="12699" y="30218"/>
                  </a:lnTo>
                  <a:lnTo>
                    <a:pt x="12969" y="30365"/>
                  </a:lnTo>
                  <a:close/>
                </a:path>
                <a:path w="36195" h="36195">
                  <a:moveTo>
                    <a:pt x="12687" y="30211"/>
                  </a:moveTo>
                  <a:lnTo>
                    <a:pt x="12524" y="30162"/>
                  </a:lnTo>
                  <a:lnTo>
                    <a:pt x="12687" y="30211"/>
                  </a:lnTo>
                  <a:close/>
                </a:path>
                <a:path w="36195" h="36195">
                  <a:moveTo>
                    <a:pt x="23213" y="30218"/>
                  </a:moveTo>
                  <a:lnTo>
                    <a:pt x="23395" y="30162"/>
                  </a:lnTo>
                  <a:lnTo>
                    <a:pt x="23213" y="30218"/>
                  </a:lnTo>
                  <a:close/>
                </a:path>
                <a:path w="36195" h="36195">
                  <a:moveTo>
                    <a:pt x="22938" y="30365"/>
                  </a:moveTo>
                  <a:lnTo>
                    <a:pt x="23235" y="30211"/>
                  </a:lnTo>
                  <a:lnTo>
                    <a:pt x="23395" y="30162"/>
                  </a:lnTo>
                  <a:lnTo>
                    <a:pt x="22938" y="30365"/>
                  </a:lnTo>
                  <a:close/>
                </a:path>
                <a:path w="36195" h="36195">
                  <a:moveTo>
                    <a:pt x="13194" y="30365"/>
                  </a:moveTo>
                  <a:lnTo>
                    <a:pt x="12969" y="30365"/>
                  </a:lnTo>
                  <a:lnTo>
                    <a:pt x="12687" y="30211"/>
                  </a:lnTo>
                  <a:lnTo>
                    <a:pt x="13194" y="30365"/>
                  </a:lnTo>
                  <a:close/>
                </a:path>
                <a:path w="36195" h="36195">
                  <a:moveTo>
                    <a:pt x="30196" y="31064"/>
                  </a:moveTo>
                  <a:lnTo>
                    <a:pt x="20462" y="31064"/>
                  </a:lnTo>
                  <a:lnTo>
                    <a:pt x="20906" y="31013"/>
                  </a:lnTo>
                  <a:lnTo>
                    <a:pt x="20627" y="31013"/>
                  </a:lnTo>
                  <a:lnTo>
                    <a:pt x="23213" y="30218"/>
                  </a:lnTo>
                  <a:lnTo>
                    <a:pt x="22938" y="30365"/>
                  </a:lnTo>
                  <a:lnTo>
                    <a:pt x="30928" y="30365"/>
                  </a:lnTo>
                  <a:lnTo>
                    <a:pt x="30685" y="30657"/>
                  </a:lnTo>
                  <a:lnTo>
                    <a:pt x="30257" y="31013"/>
                  </a:lnTo>
                  <a:lnTo>
                    <a:pt x="20906" y="31013"/>
                  </a:lnTo>
                  <a:lnTo>
                    <a:pt x="20508" y="31050"/>
                  </a:lnTo>
                  <a:lnTo>
                    <a:pt x="30213" y="31050"/>
                  </a:lnTo>
                  <a:close/>
                </a:path>
                <a:path w="36195" h="36195">
                  <a:moveTo>
                    <a:pt x="15452" y="31050"/>
                  </a:moveTo>
                  <a:lnTo>
                    <a:pt x="15052" y="31013"/>
                  </a:lnTo>
                  <a:lnTo>
                    <a:pt x="15329" y="31013"/>
                  </a:lnTo>
                  <a:close/>
                </a:path>
                <a:path w="36195" h="36195">
                  <a:moveTo>
                    <a:pt x="29906" y="31305"/>
                  </a:moveTo>
                  <a:lnTo>
                    <a:pt x="18176" y="31305"/>
                  </a:lnTo>
                  <a:lnTo>
                    <a:pt x="17955" y="31284"/>
                  </a:lnTo>
                  <a:lnTo>
                    <a:pt x="20508" y="31050"/>
                  </a:lnTo>
                  <a:lnTo>
                    <a:pt x="30196" y="31064"/>
                  </a:lnTo>
                  <a:lnTo>
                    <a:pt x="29906" y="31305"/>
                  </a:lnTo>
                  <a:close/>
                </a:path>
                <a:path w="36195" h="36195">
                  <a:moveTo>
                    <a:pt x="18176" y="31305"/>
                  </a:moveTo>
                  <a:lnTo>
                    <a:pt x="17731" y="31305"/>
                  </a:lnTo>
                  <a:lnTo>
                    <a:pt x="17955" y="31284"/>
                  </a:lnTo>
                  <a:lnTo>
                    <a:pt x="18176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76">
            <a:extLst>
              <a:ext uri="{FF2B5EF4-FFF2-40B4-BE49-F238E27FC236}">
                <a16:creationId xmlns:a16="http://schemas.microsoft.com/office/drawing/2014/main" id="{9F25B398-C87F-4B74-AE59-AF2B1E35401E}"/>
              </a:ext>
            </a:extLst>
          </p:cNvPr>
          <p:cNvSpPr txBox="1"/>
          <p:nvPr/>
        </p:nvSpPr>
        <p:spPr>
          <a:xfrm>
            <a:off x="6060676" y="6340206"/>
            <a:ext cx="24892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C</a:t>
            </a:r>
            <a:r>
              <a:rPr sz="700" spc="55" dirty="0">
                <a:latin typeface="Times New Roman"/>
                <a:cs typeface="Times New Roman"/>
              </a:rPr>
              <a:t> </a:t>
            </a:r>
            <a:r>
              <a:rPr sz="700" u="sng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5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0" name="object 77">
            <a:extLst>
              <a:ext uri="{FF2B5EF4-FFF2-40B4-BE49-F238E27FC236}">
                <a16:creationId xmlns:a16="http://schemas.microsoft.com/office/drawing/2014/main" id="{D9B5186B-868B-476A-AD2B-B179BA6806F4}"/>
              </a:ext>
            </a:extLst>
          </p:cNvPr>
          <p:cNvSpPr/>
          <p:nvPr/>
        </p:nvSpPr>
        <p:spPr>
          <a:xfrm>
            <a:off x="6739582" y="6122106"/>
            <a:ext cx="255904" cy="419734"/>
          </a:xfrm>
          <a:custGeom>
            <a:avLst/>
            <a:gdLst/>
            <a:ahLst/>
            <a:cxnLst/>
            <a:rect l="l" t="t" r="r" b="b"/>
            <a:pathLst>
              <a:path w="255904" h="419735">
                <a:moveTo>
                  <a:pt x="121342" y="120205"/>
                </a:moveTo>
                <a:lnTo>
                  <a:pt x="255829" y="120205"/>
                </a:lnTo>
              </a:path>
              <a:path w="255904" h="419735">
                <a:moveTo>
                  <a:pt x="122727" y="286600"/>
                </a:moveTo>
                <a:lnTo>
                  <a:pt x="255829" y="286600"/>
                </a:lnTo>
              </a:path>
              <a:path w="255904" h="419735">
                <a:moveTo>
                  <a:pt x="118968" y="414693"/>
                </a:moveTo>
                <a:lnTo>
                  <a:pt x="118968" y="287286"/>
                </a:lnTo>
              </a:path>
              <a:path w="255904" h="419735">
                <a:moveTo>
                  <a:pt x="0" y="419455"/>
                </a:moveTo>
                <a:lnTo>
                  <a:pt x="120199" y="419455"/>
                </a:lnTo>
              </a:path>
              <a:path w="255904" h="419735">
                <a:moveTo>
                  <a:pt x="121393" y="117576"/>
                </a:moveTo>
                <a:lnTo>
                  <a:pt x="121393" y="3721"/>
                </a:lnTo>
              </a:path>
              <a:path w="255904" h="419735">
                <a:moveTo>
                  <a:pt x="45984" y="0"/>
                </a:moveTo>
                <a:lnTo>
                  <a:pt x="118510" y="0"/>
                </a:lnTo>
              </a:path>
            </a:pathLst>
          </a:custGeom>
          <a:noFill/>
          <a:ln w="887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78">
            <a:extLst>
              <a:ext uri="{FF2B5EF4-FFF2-40B4-BE49-F238E27FC236}">
                <a16:creationId xmlns:a16="http://schemas.microsoft.com/office/drawing/2014/main" id="{CA84FA2F-9DD3-4D1B-B0C1-AFDFD83E664B}"/>
              </a:ext>
            </a:extLst>
          </p:cNvPr>
          <p:cNvGrpSpPr/>
          <p:nvPr/>
        </p:nvGrpSpPr>
        <p:grpSpPr>
          <a:xfrm>
            <a:off x="6441356" y="4849959"/>
            <a:ext cx="280670" cy="311785"/>
            <a:chOff x="7605788" y="4641138"/>
            <a:chExt cx="280670" cy="311785"/>
          </a:xfrm>
          <a:noFill/>
        </p:grpSpPr>
        <p:sp>
          <p:nvSpPr>
            <p:cNvPr id="62" name="object 79">
              <a:extLst>
                <a:ext uri="{FF2B5EF4-FFF2-40B4-BE49-F238E27FC236}">
                  <a16:creationId xmlns:a16="http://schemas.microsoft.com/office/drawing/2014/main" id="{FE2F2151-3993-4C68-B2B7-DD5D3393D80D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266953" y="298399"/>
                  </a:moveTo>
                  <a:lnTo>
                    <a:pt x="0" y="298399"/>
                  </a:lnTo>
                  <a:lnTo>
                    <a:pt x="0" y="0"/>
                  </a:lnTo>
                  <a:lnTo>
                    <a:pt x="266953" y="0"/>
                  </a:lnTo>
                  <a:lnTo>
                    <a:pt x="266953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80">
              <a:extLst>
                <a:ext uri="{FF2B5EF4-FFF2-40B4-BE49-F238E27FC236}">
                  <a16:creationId xmlns:a16="http://schemas.microsoft.com/office/drawing/2014/main" id="{90308050-4D86-4F17-9853-0B2F06F6CF99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0" y="0"/>
                  </a:moveTo>
                  <a:lnTo>
                    <a:pt x="266953" y="0"/>
                  </a:lnTo>
                  <a:lnTo>
                    <a:pt x="266953" y="298399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81">
              <a:extLst>
                <a:ext uri="{FF2B5EF4-FFF2-40B4-BE49-F238E27FC236}">
                  <a16:creationId xmlns:a16="http://schemas.microsoft.com/office/drawing/2014/main" id="{7EB3CA9A-8002-4637-B000-65BB7BDA8DA5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0" y="0"/>
                  </a:moveTo>
                  <a:lnTo>
                    <a:pt x="266953" y="0"/>
                  </a:lnTo>
                  <a:lnTo>
                    <a:pt x="266953" y="298399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82">
            <a:extLst>
              <a:ext uri="{FF2B5EF4-FFF2-40B4-BE49-F238E27FC236}">
                <a16:creationId xmlns:a16="http://schemas.microsoft.com/office/drawing/2014/main" id="{E1684F94-A0F9-4A28-A4B9-92FF173BDC32}"/>
              </a:ext>
            </a:extLst>
          </p:cNvPr>
          <p:cNvSpPr txBox="1"/>
          <p:nvPr/>
        </p:nvSpPr>
        <p:spPr>
          <a:xfrm>
            <a:off x="6447103" y="4830585"/>
            <a:ext cx="27114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I</a:t>
            </a:r>
            <a:r>
              <a:rPr sz="700" spc="-5" dirty="0">
                <a:latin typeface="Times New Roman"/>
                <a:cs typeface="Times New Roman"/>
              </a:rPr>
              <a:t>M</a:t>
            </a:r>
            <a:r>
              <a:rPr sz="700" spc="-10" dirty="0">
                <a:latin typeface="Times New Roman"/>
                <a:cs typeface="Times New Roman"/>
              </a:rPr>
              <a:t>E</a:t>
            </a:r>
            <a:r>
              <a:rPr sz="700" spc="25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66" name="object 83">
            <a:extLst>
              <a:ext uri="{FF2B5EF4-FFF2-40B4-BE49-F238E27FC236}">
                <a16:creationId xmlns:a16="http://schemas.microsoft.com/office/drawing/2014/main" id="{E78F05C0-8372-49B5-9353-95CBF6E6FFBF}"/>
              </a:ext>
            </a:extLst>
          </p:cNvPr>
          <p:cNvGrpSpPr/>
          <p:nvPr/>
        </p:nvGrpSpPr>
        <p:grpSpPr>
          <a:xfrm>
            <a:off x="8237517" y="4716508"/>
            <a:ext cx="180340" cy="445770"/>
            <a:chOff x="9401949" y="4507687"/>
            <a:chExt cx="180340" cy="445770"/>
          </a:xfrm>
          <a:noFill/>
        </p:grpSpPr>
        <p:sp>
          <p:nvSpPr>
            <p:cNvPr id="67" name="object 84">
              <a:extLst>
                <a:ext uri="{FF2B5EF4-FFF2-40B4-BE49-F238E27FC236}">
                  <a16:creationId xmlns:a16="http://schemas.microsoft.com/office/drawing/2014/main" id="{BF4B2292-A04F-4B4B-BECC-816565D0CF0B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431850"/>
                  </a:moveTo>
                  <a:lnTo>
                    <a:pt x="0" y="0"/>
                  </a:ln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85">
              <a:extLst>
                <a:ext uri="{FF2B5EF4-FFF2-40B4-BE49-F238E27FC236}">
                  <a16:creationId xmlns:a16="http://schemas.microsoft.com/office/drawing/2014/main" id="{FB28B263-9B31-4CFB-80E9-0BDF498DF8F7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0"/>
                  </a:move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86">
              <a:extLst>
                <a:ext uri="{FF2B5EF4-FFF2-40B4-BE49-F238E27FC236}">
                  <a16:creationId xmlns:a16="http://schemas.microsoft.com/office/drawing/2014/main" id="{8A2EC3FF-722A-4EB2-BE1D-293304D5BA1C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0"/>
                  </a:move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lnTo>
                    <a:pt x="0" y="0"/>
                  </a:lnTo>
                  <a:close/>
                </a:path>
                <a:path w="167004" h="432435">
                  <a:moveTo>
                    <a:pt x="0" y="200228"/>
                  </a:moveTo>
                  <a:lnTo>
                    <a:pt x="33388" y="231622"/>
                  </a:lnTo>
                  <a:lnTo>
                    <a:pt x="0" y="263029"/>
                  </a:lnTo>
                  <a:lnTo>
                    <a:pt x="0" y="200228"/>
                  </a:lnTo>
                  <a:close/>
                </a:path>
                <a:path w="167004" h="432435">
                  <a:moveTo>
                    <a:pt x="0" y="200228"/>
                  </a:moveTo>
                  <a:lnTo>
                    <a:pt x="0" y="261048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87">
            <a:extLst>
              <a:ext uri="{FF2B5EF4-FFF2-40B4-BE49-F238E27FC236}">
                <a16:creationId xmlns:a16="http://schemas.microsoft.com/office/drawing/2014/main" id="{9BB3EC45-BEEA-43B8-AB45-B90DA92219C9}"/>
              </a:ext>
            </a:extLst>
          </p:cNvPr>
          <p:cNvSpPr txBox="1"/>
          <p:nvPr/>
        </p:nvSpPr>
        <p:spPr>
          <a:xfrm>
            <a:off x="8237376" y="4743701"/>
            <a:ext cx="21272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latin typeface="Times New Roman"/>
                <a:cs typeface="Times New Roman"/>
              </a:rPr>
              <a:t>AL</a:t>
            </a:r>
            <a:r>
              <a:rPr sz="700" spc="20" dirty="0">
                <a:latin typeface="Times New Roman"/>
                <a:cs typeface="Times New Roman"/>
              </a:rPr>
              <a:t>U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71" name="object 88">
            <a:extLst>
              <a:ext uri="{FF2B5EF4-FFF2-40B4-BE49-F238E27FC236}">
                <a16:creationId xmlns:a16="http://schemas.microsoft.com/office/drawing/2014/main" id="{43EC2D7B-41CC-4B3C-B58E-125F64182518}"/>
              </a:ext>
            </a:extLst>
          </p:cNvPr>
          <p:cNvGrpSpPr/>
          <p:nvPr/>
        </p:nvGrpSpPr>
        <p:grpSpPr>
          <a:xfrm>
            <a:off x="6474914" y="4583175"/>
            <a:ext cx="812165" cy="1045844"/>
            <a:chOff x="7639346" y="4374354"/>
            <a:chExt cx="812165" cy="1045844"/>
          </a:xfrm>
          <a:noFill/>
        </p:grpSpPr>
        <p:sp>
          <p:nvSpPr>
            <p:cNvPr id="72" name="object 89">
              <a:extLst>
                <a:ext uri="{FF2B5EF4-FFF2-40B4-BE49-F238E27FC236}">
                  <a16:creationId xmlns:a16="http://schemas.microsoft.com/office/drawing/2014/main" id="{DF59ADEB-A176-4A87-9B45-69E4476D3F47}"/>
                </a:ext>
              </a:extLst>
            </p:cNvPr>
            <p:cNvSpPr/>
            <p:nvPr/>
          </p:nvSpPr>
          <p:spPr>
            <a:xfrm>
              <a:off x="8211197" y="5079707"/>
              <a:ext cx="233679" cy="334010"/>
            </a:xfrm>
            <a:custGeom>
              <a:avLst/>
              <a:gdLst/>
              <a:ahLst/>
              <a:cxnLst/>
              <a:rect l="l" t="t" r="r" b="b"/>
              <a:pathLst>
                <a:path w="233679" h="334010">
                  <a:moveTo>
                    <a:pt x="0" y="333667"/>
                  </a:moveTo>
                  <a:lnTo>
                    <a:pt x="0" y="0"/>
                  </a:lnTo>
                  <a:lnTo>
                    <a:pt x="233552" y="70637"/>
                  </a:lnTo>
                  <a:lnTo>
                    <a:pt x="233552" y="261035"/>
                  </a:lnTo>
                  <a:lnTo>
                    <a:pt x="0" y="33366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90">
              <a:extLst>
                <a:ext uri="{FF2B5EF4-FFF2-40B4-BE49-F238E27FC236}">
                  <a16:creationId xmlns:a16="http://schemas.microsoft.com/office/drawing/2014/main" id="{3512AC5D-AD94-4F83-9457-288B96209BD3}"/>
                </a:ext>
              </a:extLst>
            </p:cNvPr>
            <p:cNvSpPr/>
            <p:nvPr/>
          </p:nvSpPr>
          <p:spPr>
            <a:xfrm>
              <a:off x="8211197" y="5079707"/>
              <a:ext cx="233679" cy="334010"/>
            </a:xfrm>
            <a:custGeom>
              <a:avLst/>
              <a:gdLst/>
              <a:ahLst/>
              <a:cxnLst/>
              <a:rect l="l" t="t" r="r" b="b"/>
              <a:pathLst>
                <a:path w="233679" h="334010">
                  <a:moveTo>
                    <a:pt x="0" y="0"/>
                  </a:moveTo>
                  <a:lnTo>
                    <a:pt x="233552" y="70637"/>
                  </a:lnTo>
                  <a:lnTo>
                    <a:pt x="233552" y="261035"/>
                  </a:lnTo>
                  <a:lnTo>
                    <a:pt x="0" y="3336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91">
              <a:extLst>
                <a:ext uri="{FF2B5EF4-FFF2-40B4-BE49-F238E27FC236}">
                  <a16:creationId xmlns:a16="http://schemas.microsoft.com/office/drawing/2014/main" id="{F2329FBC-508E-4A33-808B-1ED73024A32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9346" y="4374354"/>
              <a:ext cx="113110" cy="21322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75" name="object 92">
            <a:extLst>
              <a:ext uri="{FF2B5EF4-FFF2-40B4-BE49-F238E27FC236}">
                <a16:creationId xmlns:a16="http://schemas.microsoft.com/office/drawing/2014/main" id="{D651D36F-4154-4774-B88F-46B04AF817A7}"/>
              </a:ext>
            </a:extLst>
          </p:cNvPr>
          <p:cNvSpPr txBox="1"/>
          <p:nvPr/>
        </p:nvSpPr>
        <p:spPr>
          <a:xfrm>
            <a:off x="6476549" y="4601123"/>
            <a:ext cx="12255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+</a:t>
            </a:r>
            <a:r>
              <a:rPr sz="700" spc="15" dirty="0">
                <a:latin typeface="Times New Roman"/>
                <a:cs typeface="Times New Roman"/>
              </a:rPr>
              <a:t>4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76" name="object 93">
            <a:extLst>
              <a:ext uri="{FF2B5EF4-FFF2-40B4-BE49-F238E27FC236}">
                <a16:creationId xmlns:a16="http://schemas.microsoft.com/office/drawing/2014/main" id="{3362FE88-8711-4000-9020-32B0B3311992}"/>
              </a:ext>
            </a:extLst>
          </p:cNvPr>
          <p:cNvGrpSpPr/>
          <p:nvPr/>
        </p:nvGrpSpPr>
        <p:grpSpPr>
          <a:xfrm>
            <a:off x="8569254" y="4783234"/>
            <a:ext cx="447675" cy="378460"/>
            <a:chOff x="9733686" y="4574413"/>
            <a:chExt cx="447675" cy="378460"/>
          </a:xfrm>
          <a:noFill/>
        </p:grpSpPr>
        <p:sp>
          <p:nvSpPr>
            <p:cNvPr id="77" name="object 94">
              <a:extLst>
                <a:ext uri="{FF2B5EF4-FFF2-40B4-BE49-F238E27FC236}">
                  <a16:creationId xmlns:a16="http://schemas.microsoft.com/office/drawing/2014/main" id="{534ED181-081D-45E0-BC47-C3DA1E30CC23}"/>
                </a:ext>
              </a:extLst>
            </p:cNvPr>
            <p:cNvSpPr/>
            <p:nvPr/>
          </p:nvSpPr>
          <p:spPr>
            <a:xfrm>
              <a:off x="9740353" y="4581080"/>
              <a:ext cx="434340" cy="365125"/>
            </a:xfrm>
            <a:custGeom>
              <a:avLst/>
              <a:gdLst/>
              <a:ahLst/>
              <a:cxnLst/>
              <a:rect l="l" t="t" r="r" b="b"/>
              <a:pathLst>
                <a:path w="434340" h="365125">
                  <a:moveTo>
                    <a:pt x="433831" y="365125"/>
                  </a:moveTo>
                  <a:lnTo>
                    <a:pt x="0" y="365125"/>
                  </a:lnTo>
                  <a:lnTo>
                    <a:pt x="0" y="0"/>
                  </a:lnTo>
                  <a:lnTo>
                    <a:pt x="433831" y="0"/>
                  </a:lnTo>
                  <a:lnTo>
                    <a:pt x="433831" y="36512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95">
              <a:extLst>
                <a:ext uri="{FF2B5EF4-FFF2-40B4-BE49-F238E27FC236}">
                  <a16:creationId xmlns:a16="http://schemas.microsoft.com/office/drawing/2014/main" id="{F27539AB-7657-427F-8E09-29D69E186046}"/>
                </a:ext>
              </a:extLst>
            </p:cNvPr>
            <p:cNvSpPr/>
            <p:nvPr/>
          </p:nvSpPr>
          <p:spPr>
            <a:xfrm>
              <a:off x="9740353" y="4581080"/>
              <a:ext cx="434340" cy="365125"/>
            </a:xfrm>
            <a:custGeom>
              <a:avLst/>
              <a:gdLst/>
              <a:ahLst/>
              <a:cxnLst/>
              <a:rect l="l" t="t" r="r" b="b"/>
              <a:pathLst>
                <a:path w="434340" h="365125">
                  <a:moveTo>
                    <a:pt x="0" y="0"/>
                  </a:moveTo>
                  <a:lnTo>
                    <a:pt x="433831" y="0"/>
                  </a:lnTo>
                  <a:lnTo>
                    <a:pt x="433831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96">
            <a:extLst>
              <a:ext uri="{FF2B5EF4-FFF2-40B4-BE49-F238E27FC236}">
                <a16:creationId xmlns:a16="http://schemas.microsoft.com/office/drawing/2014/main" id="{020157DC-4699-4CFC-BDEF-42509872A563}"/>
              </a:ext>
            </a:extLst>
          </p:cNvPr>
          <p:cNvSpPr txBox="1"/>
          <p:nvPr/>
        </p:nvSpPr>
        <p:spPr>
          <a:xfrm>
            <a:off x="8655495" y="4765979"/>
            <a:ext cx="307340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latin typeface="Times New Roman"/>
                <a:cs typeface="Times New Roman"/>
              </a:rPr>
              <a:t>D</a:t>
            </a:r>
            <a:r>
              <a:rPr sz="700" spc="-5" dirty="0">
                <a:latin typeface="Times New Roman"/>
                <a:cs typeface="Times New Roman"/>
              </a:rPr>
              <a:t>M</a:t>
            </a:r>
            <a:r>
              <a:rPr sz="700" spc="-10" dirty="0">
                <a:latin typeface="Times New Roman"/>
                <a:cs typeface="Times New Roman"/>
              </a:rPr>
              <a:t>E</a:t>
            </a:r>
            <a:r>
              <a:rPr sz="700" spc="25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80" name="object 97">
            <a:extLst>
              <a:ext uri="{FF2B5EF4-FFF2-40B4-BE49-F238E27FC236}">
                <a16:creationId xmlns:a16="http://schemas.microsoft.com/office/drawing/2014/main" id="{724BB009-9716-440F-9CA6-0933124543F1}"/>
              </a:ext>
            </a:extLst>
          </p:cNvPr>
          <p:cNvGrpSpPr/>
          <p:nvPr/>
        </p:nvGrpSpPr>
        <p:grpSpPr>
          <a:xfrm>
            <a:off x="7607381" y="4883348"/>
            <a:ext cx="1342390" cy="311785"/>
            <a:chOff x="8771813" y="4674527"/>
            <a:chExt cx="1342390" cy="311785"/>
          </a:xfrm>
          <a:noFill/>
        </p:grpSpPr>
        <p:sp>
          <p:nvSpPr>
            <p:cNvPr id="81" name="object 98">
              <a:extLst>
                <a:ext uri="{FF2B5EF4-FFF2-40B4-BE49-F238E27FC236}">
                  <a16:creationId xmlns:a16="http://schemas.microsoft.com/office/drawing/2014/main" id="{F2BE0122-3A49-4289-806C-FF5F81D9E33A}"/>
                </a:ext>
              </a:extLst>
            </p:cNvPr>
            <p:cNvSpPr/>
            <p:nvPr/>
          </p:nvSpPr>
          <p:spPr>
            <a:xfrm>
              <a:off x="10040683" y="4879479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725"/>
                  </a:moveTo>
                  <a:lnTo>
                    <a:pt x="33388" y="0"/>
                  </a:lnTo>
                  <a:lnTo>
                    <a:pt x="66776" y="66725"/>
                  </a:lnTo>
                  <a:lnTo>
                    <a:pt x="0" y="66725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99">
              <a:extLst>
                <a:ext uri="{FF2B5EF4-FFF2-40B4-BE49-F238E27FC236}">
                  <a16:creationId xmlns:a16="http://schemas.microsoft.com/office/drawing/2014/main" id="{C5A36A7E-D4C3-4597-B308-5126CB91540C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298399"/>
                  </a:moveTo>
                  <a:lnTo>
                    <a:pt x="0" y="0"/>
                  </a:ln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00">
              <a:extLst>
                <a:ext uri="{FF2B5EF4-FFF2-40B4-BE49-F238E27FC236}">
                  <a16:creationId xmlns:a16="http://schemas.microsoft.com/office/drawing/2014/main" id="{7E246737-EDCF-468F-92AD-9CA14628024D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0"/>
                  </a:move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01">
              <a:extLst>
                <a:ext uri="{FF2B5EF4-FFF2-40B4-BE49-F238E27FC236}">
                  <a16:creationId xmlns:a16="http://schemas.microsoft.com/office/drawing/2014/main" id="{23AA5C11-7CE7-457C-A1D2-63046EC317CD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298399"/>
                  </a:moveTo>
                  <a:lnTo>
                    <a:pt x="0" y="0"/>
                  </a:ln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02">
              <a:extLst>
                <a:ext uri="{FF2B5EF4-FFF2-40B4-BE49-F238E27FC236}">
                  <a16:creationId xmlns:a16="http://schemas.microsoft.com/office/drawing/2014/main" id="{14AEA839-19C8-4D78-BEF4-17794117A41B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0"/>
                  </a:move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103">
            <a:extLst>
              <a:ext uri="{FF2B5EF4-FFF2-40B4-BE49-F238E27FC236}">
                <a16:creationId xmlns:a16="http://schemas.microsoft.com/office/drawing/2014/main" id="{704B8025-5A28-4356-A4C0-CE1AC0F6DF66}"/>
              </a:ext>
            </a:extLst>
          </p:cNvPr>
          <p:cNvSpPr txBox="1"/>
          <p:nvPr/>
        </p:nvSpPr>
        <p:spPr>
          <a:xfrm>
            <a:off x="7607245" y="4914498"/>
            <a:ext cx="194945" cy="1689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0"/>
              </a:spcBef>
            </a:pPr>
            <a:r>
              <a:rPr sz="400" spc="35" dirty="0">
                <a:latin typeface="Times New Roman"/>
                <a:cs typeface="Times New Roman"/>
              </a:rPr>
              <a:t>B</a:t>
            </a:r>
            <a:r>
              <a:rPr sz="400" spc="20" dirty="0">
                <a:latin typeface="Times New Roman"/>
                <a:cs typeface="Times New Roman"/>
              </a:rPr>
              <a:t>ra</a:t>
            </a:r>
            <a:r>
              <a:rPr sz="400" spc="30" dirty="0">
                <a:latin typeface="Times New Roman"/>
                <a:cs typeface="Times New Roman"/>
              </a:rPr>
              <a:t>nc</a:t>
            </a:r>
            <a:r>
              <a:rPr sz="400" spc="10" dirty="0">
                <a:latin typeface="Times New Roman"/>
                <a:cs typeface="Times New Roman"/>
              </a:rPr>
              <a:t>h  </a:t>
            </a:r>
            <a:r>
              <a:rPr sz="400" spc="25" dirty="0">
                <a:latin typeface="Times New Roman"/>
                <a:cs typeface="Times New Roman"/>
              </a:rPr>
              <a:t>Comp.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87" name="object 104">
            <a:extLst>
              <a:ext uri="{FF2B5EF4-FFF2-40B4-BE49-F238E27FC236}">
                <a16:creationId xmlns:a16="http://schemas.microsoft.com/office/drawing/2014/main" id="{87CF398F-228E-49B1-A546-0FE916E5E91D}"/>
              </a:ext>
            </a:extLst>
          </p:cNvPr>
          <p:cNvGrpSpPr/>
          <p:nvPr/>
        </p:nvGrpSpPr>
        <p:grpSpPr>
          <a:xfrm>
            <a:off x="7106824" y="4616394"/>
            <a:ext cx="378460" cy="645795"/>
            <a:chOff x="8271256" y="4407573"/>
            <a:chExt cx="378460" cy="645795"/>
          </a:xfrm>
          <a:noFill/>
        </p:grpSpPr>
        <p:sp>
          <p:nvSpPr>
            <p:cNvPr id="88" name="object 105">
              <a:extLst>
                <a:ext uri="{FF2B5EF4-FFF2-40B4-BE49-F238E27FC236}">
                  <a16:creationId xmlns:a16="http://schemas.microsoft.com/office/drawing/2014/main" id="{275DBCC7-63C6-4C5C-B6BB-27D995187BB5}"/>
                </a:ext>
              </a:extLst>
            </p:cNvPr>
            <p:cNvSpPr/>
            <p:nvPr/>
          </p:nvSpPr>
          <p:spPr>
            <a:xfrm>
              <a:off x="8277923" y="4414240"/>
              <a:ext cx="365125" cy="632460"/>
            </a:xfrm>
            <a:custGeom>
              <a:avLst/>
              <a:gdLst/>
              <a:ahLst/>
              <a:cxnLst/>
              <a:rect l="l" t="t" r="r" b="b"/>
              <a:pathLst>
                <a:path w="365125" h="632460">
                  <a:moveTo>
                    <a:pt x="365125" y="632078"/>
                  </a:moveTo>
                  <a:lnTo>
                    <a:pt x="0" y="632078"/>
                  </a:lnTo>
                  <a:lnTo>
                    <a:pt x="0" y="0"/>
                  </a:lnTo>
                  <a:lnTo>
                    <a:pt x="365125" y="0"/>
                  </a:lnTo>
                  <a:lnTo>
                    <a:pt x="365125" y="63207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6">
              <a:extLst>
                <a:ext uri="{FF2B5EF4-FFF2-40B4-BE49-F238E27FC236}">
                  <a16:creationId xmlns:a16="http://schemas.microsoft.com/office/drawing/2014/main" id="{7F3832BA-D2F2-4505-BECB-56543DE5847A}"/>
                </a:ext>
              </a:extLst>
            </p:cNvPr>
            <p:cNvSpPr/>
            <p:nvPr/>
          </p:nvSpPr>
          <p:spPr>
            <a:xfrm>
              <a:off x="8277923" y="4414240"/>
              <a:ext cx="365125" cy="632460"/>
            </a:xfrm>
            <a:custGeom>
              <a:avLst/>
              <a:gdLst/>
              <a:ahLst/>
              <a:cxnLst/>
              <a:rect l="l" t="t" r="r" b="b"/>
              <a:pathLst>
                <a:path w="365125" h="632460">
                  <a:moveTo>
                    <a:pt x="0" y="0"/>
                  </a:moveTo>
                  <a:lnTo>
                    <a:pt x="365125" y="0"/>
                  </a:lnTo>
                  <a:lnTo>
                    <a:pt x="365125" y="632078"/>
                  </a:lnTo>
                  <a:lnTo>
                    <a:pt x="0" y="6320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107">
            <a:extLst>
              <a:ext uri="{FF2B5EF4-FFF2-40B4-BE49-F238E27FC236}">
                <a16:creationId xmlns:a16="http://schemas.microsoft.com/office/drawing/2014/main" id="{B253A630-66C5-436E-A4AA-289AF99EE1CF}"/>
              </a:ext>
            </a:extLst>
          </p:cNvPr>
          <p:cNvSpPr txBox="1"/>
          <p:nvPr/>
        </p:nvSpPr>
        <p:spPr>
          <a:xfrm>
            <a:off x="7179308" y="4601123"/>
            <a:ext cx="243204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R</a:t>
            </a:r>
            <a:r>
              <a:rPr sz="700" spc="-5" dirty="0">
                <a:latin typeface="Times New Roman"/>
                <a:cs typeface="Times New Roman"/>
              </a:rPr>
              <a:t>e</a:t>
            </a:r>
            <a:r>
              <a:rPr sz="700" spc="95" dirty="0">
                <a:latin typeface="Times New Roman"/>
                <a:cs typeface="Times New Roman"/>
              </a:rPr>
              <a:t>g</a:t>
            </a:r>
            <a:r>
              <a:rPr sz="700" dirty="0">
                <a:latin typeface="Times New Roman"/>
                <a:cs typeface="Times New Roman"/>
              </a:rPr>
              <a:t>[</a:t>
            </a:r>
            <a:r>
              <a:rPr sz="700" spc="10" dirty="0">
                <a:latin typeface="Times New Roman"/>
                <a:cs typeface="Times New Roman"/>
              </a:rPr>
              <a:t>]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1" name="object 108">
            <a:extLst>
              <a:ext uri="{FF2B5EF4-FFF2-40B4-BE49-F238E27FC236}">
                <a16:creationId xmlns:a16="http://schemas.microsoft.com/office/drawing/2014/main" id="{1EDDE699-691A-4B5D-A65C-7780336A84AD}"/>
              </a:ext>
            </a:extLst>
          </p:cNvPr>
          <p:cNvSpPr/>
          <p:nvPr/>
        </p:nvSpPr>
        <p:spPr>
          <a:xfrm>
            <a:off x="7380432" y="5188414"/>
            <a:ext cx="65405" cy="67310"/>
          </a:xfrm>
          <a:custGeom>
            <a:avLst/>
            <a:gdLst/>
            <a:ahLst/>
            <a:cxnLst/>
            <a:rect l="l" t="t" r="r" b="b"/>
            <a:pathLst>
              <a:path w="65404" h="67310">
                <a:moveTo>
                  <a:pt x="0" y="66725"/>
                </a:moveTo>
                <a:lnTo>
                  <a:pt x="33388" y="0"/>
                </a:lnTo>
                <a:lnTo>
                  <a:pt x="64795" y="66725"/>
                </a:lnTo>
                <a:lnTo>
                  <a:pt x="0" y="66725"/>
                </a:lnTo>
                <a:close/>
              </a:path>
            </a:pathLst>
          </a:custGeom>
          <a:noFill/>
          <a:ln w="1299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09">
            <a:extLst>
              <a:ext uri="{FF2B5EF4-FFF2-40B4-BE49-F238E27FC236}">
                <a16:creationId xmlns:a16="http://schemas.microsoft.com/office/drawing/2014/main" id="{D73CAF8F-35E3-4966-81D9-574D6570EE42}"/>
              </a:ext>
            </a:extLst>
          </p:cNvPr>
          <p:cNvSpPr txBox="1"/>
          <p:nvPr/>
        </p:nvSpPr>
        <p:spPr>
          <a:xfrm>
            <a:off x="8563237" y="4876626"/>
            <a:ext cx="14795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45" dirty="0">
                <a:latin typeface="Times New Roman"/>
                <a:cs typeface="Times New Roman"/>
              </a:rPr>
              <a:t>A</a:t>
            </a:r>
            <a:r>
              <a:rPr sz="400" spc="30" dirty="0">
                <a:latin typeface="Times New Roman"/>
                <a:cs typeface="Times New Roman"/>
              </a:rPr>
              <a:t>dd</a:t>
            </a:r>
            <a:r>
              <a:rPr sz="400" spc="10" dirty="0">
                <a:latin typeface="Times New Roman"/>
                <a:cs typeface="Times New Roman"/>
              </a:rPr>
              <a:t>r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3" name="object 110">
            <a:extLst>
              <a:ext uri="{FF2B5EF4-FFF2-40B4-BE49-F238E27FC236}">
                <a16:creationId xmlns:a16="http://schemas.microsoft.com/office/drawing/2014/main" id="{FE15A137-8AC2-45A1-B17E-F84164398ABC}"/>
              </a:ext>
            </a:extLst>
          </p:cNvPr>
          <p:cNvSpPr txBox="1"/>
          <p:nvPr/>
        </p:nvSpPr>
        <p:spPr>
          <a:xfrm>
            <a:off x="8573048" y="4994699"/>
            <a:ext cx="19050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5" dirty="0">
                <a:latin typeface="Times New Roman"/>
                <a:cs typeface="Times New Roman"/>
              </a:rPr>
              <a:t>DataW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4" name="object 111">
            <a:extLst>
              <a:ext uri="{FF2B5EF4-FFF2-40B4-BE49-F238E27FC236}">
                <a16:creationId xmlns:a16="http://schemas.microsoft.com/office/drawing/2014/main" id="{52DC3922-3F9D-4314-AE1A-7E655111E0F1}"/>
              </a:ext>
            </a:extLst>
          </p:cNvPr>
          <p:cNvSpPr txBox="1"/>
          <p:nvPr/>
        </p:nvSpPr>
        <p:spPr>
          <a:xfrm>
            <a:off x="8796830" y="4910043"/>
            <a:ext cx="17526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45" dirty="0">
                <a:latin typeface="Times New Roman"/>
                <a:cs typeface="Times New Roman"/>
              </a:rPr>
              <a:t>D</a:t>
            </a:r>
            <a:r>
              <a:rPr sz="400" spc="20" dirty="0">
                <a:latin typeface="Times New Roman"/>
                <a:cs typeface="Times New Roman"/>
              </a:rPr>
              <a:t>ata</a:t>
            </a:r>
            <a:r>
              <a:rPr sz="400" spc="25" dirty="0">
                <a:latin typeface="Times New Roman"/>
                <a:cs typeface="Times New Roman"/>
              </a:rPr>
              <a:t>R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95" name="object 112">
            <a:extLst>
              <a:ext uri="{FF2B5EF4-FFF2-40B4-BE49-F238E27FC236}">
                <a16:creationId xmlns:a16="http://schemas.microsoft.com/office/drawing/2014/main" id="{6F96A1AA-D284-47CE-ADB1-EE438DEF0110}"/>
              </a:ext>
            </a:extLst>
          </p:cNvPr>
          <p:cNvGrpSpPr/>
          <p:nvPr/>
        </p:nvGrpSpPr>
        <p:grpSpPr>
          <a:xfrm>
            <a:off x="8104184" y="4683289"/>
            <a:ext cx="1143000" cy="377825"/>
            <a:chOff x="9268616" y="4474468"/>
            <a:chExt cx="1143000" cy="377825"/>
          </a:xfrm>
          <a:noFill/>
        </p:grpSpPr>
        <p:sp>
          <p:nvSpPr>
            <p:cNvPr id="96" name="object 113">
              <a:extLst>
                <a:ext uri="{FF2B5EF4-FFF2-40B4-BE49-F238E27FC236}">
                  <a16:creationId xmlns:a16="http://schemas.microsoft.com/office/drawing/2014/main" id="{4060B8D9-5A33-48DF-BF6B-2523F9A2265D}"/>
                </a:ext>
              </a:extLst>
            </p:cNvPr>
            <p:cNvSpPr/>
            <p:nvPr/>
          </p:nvSpPr>
          <p:spPr>
            <a:xfrm>
              <a:off x="10174185" y="4730254"/>
              <a:ext cx="159385" cy="59055"/>
            </a:xfrm>
            <a:custGeom>
              <a:avLst/>
              <a:gdLst/>
              <a:ahLst/>
              <a:cxnLst/>
              <a:rect l="l" t="t" r="r" b="b"/>
              <a:pathLst>
                <a:path w="159384" h="59054">
                  <a:moveTo>
                    <a:pt x="123206" y="22557"/>
                  </a:moveTo>
                  <a:lnTo>
                    <a:pt x="105219" y="12903"/>
                  </a:lnTo>
                  <a:lnTo>
                    <a:pt x="102298" y="11214"/>
                  </a:lnTo>
                  <a:lnTo>
                    <a:pt x="101155" y="7391"/>
                  </a:lnTo>
                  <a:lnTo>
                    <a:pt x="102590" y="4216"/>
                  </a:lnTo>
                  <a:lnTo>
                    <a:pt x="104228" y="1193"/>
                  </a:lnTo>
                  <a:lnTo>
                    <a:pt x="108051" y="0"/>
                  </a:lnTo>
                  <a:lnTo>
                    <a:pt x="148346" y="21577"/>
                  </a:lnTo>
                  <a:lnTo>
                    <a:pt x="146354" y="21577"/>
                  </a:lnTo>
                  <a:lnTo>
                    <a:pt x="123206" y="22557"/>
                  </a:lnTo>
                  <a:close/>
                </a:path>
                <a:path w="159384" h="59054">
                  <a:moveTo>
                    <a:pt x="110477" y="58889"/>
                  </a:moveTo>
                  <a:lnTo>
                    <a:pt x="106565" y="58038"/>
                  </a:lnTo>
                  <a:lnTo>
                    <a:pt x="102946" y="52184"/>
                  </a:lnTo>
                  <a:lnTo>
                    <a:pt x="103733" y="48221"/>
                  </a:lnTo>
                  <a:lnTo>
                    <a:pt x="106565" y="46329"/>
                  </a:lnTo>
                  <a:lnTo>
                    <a:pt x="123614" y="35303"/>
                  </a:lnTo>
                  <a:lnTo>
                    <a:pt x="146850" y="34328"/>
                  </a:lnTo>
                  <a:lnTo>
                    <a:pt x="146354" y="21577"/>
                  </a:lnTo>
                  <a:lnTo>
                    <a:pt x="148346" y="21577"/>
                  </a:lnTo>
                  <a:lnTo>
                    <a:pt x="159003" y="27279"/>
                  </a:lnTo>
                  <a:lnTo>
                    <a:pt x="110477" y="58889"/>
                  </a:lnTo>
                  <a:close/>
                </a:path>
                <a:path w="159384" h="59054">
                  <a:moveTo>
                    <a:pt x="495" y="40474"/>
                  </a:moveTo>
                  <a:lnTo>
                    <a:pt x="0" y="27774"/>
                  </a:lnTo>
                  <a:lnTo>
                    <a:pt x="123206" y="22557"/>
                  </a:lnTo>
                  <a:lnTo>
                    <a:pt x="134200" y="28458"/>
                  </a:lnTo>
                  <a:lnTo>
                    <a:pt x="123614" y="35303"/>
                  </a:lnTo>
                  <a:lnTo>
                    <a:pt x="495" y="40474"/>
                  </a:lnTo>
                  <a:close/>
                </a:path>
                <a:path w="159384" h="59054">
                  <a:moveTo>
                    <a:pt x="143573" y="33489"/>
                  </a:moveTo>
                  <a:lnTo>
                    <a:pt x="134200" y="28458"/>
                  </a:lnTo>
                  <a:lnTo>
                    <a:pt x="143230" y="22618"/>
                  </a:lnTo>
                  <a:lnTo>
                    <a:pt x="143573" y="334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14">
              <a:extLst>
                <a:ext uri="{FF2B5EF4-FFF2-40B4-BE49-F238E27FC236}">
                  <a16:creationId xmlns:a16="http://schemas.microsoft.com/office/drawing/2014/main" id="{34915102-B407-4E9D-9C73-DD0ACB31D919}"/>
                </a:ext>
              </a:extLst>
            </p:cNvPr>
            <p:cNvSpPr/>
            <p:nvPr/>
          </p:nvSpPr>
          <p:spPr>
            <a:xfrm>
              <a:off x="10339095" y="4514354"/>
              <a:ext cx="67310" cy="332105"/>
            </a:xfrm>
            <a:custGeom>
              <a:avLst/>
              <a:gdLst/>
              <a:ahLst/>
              <a:cxnLst/>
              <a:rect l="l" t="t" r="r" b="b"/>
              <a:pathLst>
                <a:path w="67309" h="332104">
                  <a:moveTo>
                    <a:pt x="0" y="331736"/>
                  </a:moveTo>
                  <a:lnTo>
                    <a:pt x="0" y="0"/>
                  </a:lnTo>
                  <a:lnTo>
                    <a:pt x="66713" y="41224"/>
                  </a:lnTo>
                  <a:lnTo>
                    <a:pt x="66713" y="290512"/>
                  </a:lnTo>
                  <a:lnTo>
                    <a:pt x="0" y="331736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15">
              <a:extLst>
                <a:ext uri="{FF2B5EF4-FFF2-40B4-BE49-F238E27FC236}">
                  <a16:creationId xmlns:a16="http://schemas.microsoft.com/office/drawing/2014/main" id="{931D18E2-B68A-4C4F-A68A-29748C814E96}"/>
                </a:ext>
              </a:extLst>
            </p:cNvPr>
            <p:cNvSpPr/>
            <p:nvPr/>
          </p:nvSpPr>
          <p:spPr>
            <a:xfrm>
              <a:off x="10339095" y="4514354"/>
              <a:ext cx="67310" cy="332105"/>
            </a:xfrm>
            <a:custGeom>
              <a:avLst/>
              <a:gdLst/>
              <a:ahLst/>
              <a:cxnLst/>
              <a:rect l="l" t="t" r="r" b="b"/>
              <a:pathLst>
                <a:path w="67309" h="332104">
                  <a:moveTo>
                    <a:pt x="0" y="0"/>
                  </a:moveTo>
                  <a:lnTo>
                    <a:pt x="66713" y="41224"/>
                  </a:lnTo>
                  <a:lnTo>
                    <a:pt x="66713" y="290512"/>
                  </a:lnTo>
                  <a:lnTo>
                    <a:pt x="0" y="3317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16">
              <a:extLst>
                <a:ext uri="{FF2B5EF4-FFF2-40B4-BE49-F238E27FC236}">
                  <a16:creationId xmlns:a16="http://schemas.microsoft.com/office/drawing/2014/main" id="{31327852-1B71-4CD8-851A-02194571A2E8}"/>
                </a:ext>
              </a:extLst>
            </p:cNvPr>
            <p:cNvSpPr/>
            <p:nvPr/>
          </p:nvSpPr>
          <p:spPr>
            <a:xfrm>
              <a:off x="10350842" y="4732235"/>
              <a:ext cx="33655" cy="80645"/>
            </a:xfrm>
            <a:custGeom>
              <a:avLst/>
              <a:gdLst/>
              <a:ahLst/>
              <a:cxnLst/>
              <a:rect l="l" t="t" r="r" b="b"/>
              <a:pathLst>
                <a:path w="33654" h="80645">
                  <a:moveTo>
                    <a:pt x="0" y="0"/>
                  </a:moveTo>
                  <a:lnTo>
                    <a:pt x="33388" y="0"/>
                  </a:lnTo>
                  <a:lnTo>
                    <a:pt x="33388" y="80467"/>
                  </a:lnTo>
                  <a:lnTo>
                    <a:pt x="0" y="80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1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17">
              <a:extLst>
                <a:ext uri="{FF2B5EF4-FFF2-40B4-BE49-F238E27FC236}">
                  <a16:creationId xmlns:a16="http://schemas.microsoft.com/office/drawing/2014/main" id="{5600D6E8-4EEF-46AC-ACD2-7A4F8A3E1F0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8616" y="4474468"/>
              <a:ext cx="79772" cy="246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101" name="object 118">
            <a:extLst>
              <a:ext uri="{FF2B5EF4-FFF2-40B4-BE49-F238E27FC236}">
                <a16:creationId xmlns:a16="http://schemas.microsoft.com/office/drawing/2014/main" id="{B20BDAF9-5FDE-47D7-81A8-DC46CB5417CC}"/>
              </a:ext>
            </a:extLst>
          </p:cNvPr>
          <p:cNvSpPr txBox="1"/>
          <p:nvPr/>
        </p:nvSpPr>
        <p:spPr>
          <a:xfrm>
            <a:off x="9173726" y="4927865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02" name="object 119">
            <a:extLst>
              <a:ext uri="{FF2B5EF4-FFF2-40B4-BE49-F238E27FC236}">
                <a16:creationId xmlns:a16="http://schemas.microsoft.com/office/drawing/2014/main" id="{4371EE85-0FF6-41F4-B376-3D882E17346C}"/>
              </a:ext>
            </a:extLst>
          </p:cNvPr>
          <p:cNvSpPr/>
          <p:nvPr/>
        </p:nvSpPr>
        <p:spPr>
          <a:xfrm>
            <a:off x="9186410" y="4846848"/>
            <a:ext cx="33655" cy="80645"/>
          </a:xfrm>
          <a:custGeom>
            <a:avLst/>
            <a:gdLst/>
            <a:ahLst/>
            <a:cxnLst/>
            <a:rect l="l" t="t" r="r" b="b"/>
            <a:pathLst>
              <a:path w="33654" h="80645">
                <a:moveTo>
                  <a:pt x="0" y="0"/>
                </a:moveTo>
                <a:lnTo>
                  <a:pt x="33388" y="0"/>
                </a:lnTo>
                <a:lnTo>
                  <a:pt x="33388" y="80467"/>
                </a:lnTo>
                <a:lnTo>
                  <a:pt x="0" y="80467"/>
                </a:lnTo>
                <a:lnTo>
                  <a:pt x="0" y="0"/>
                </a:lnTo>
                <a:close/>
              </a:path>
            </a:pathLst>
          </a:custGeom>
          <a:noFill/>
          <a:ln w="371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20">
            <a:extLst>
              <a:ext uri="{FF2B5EF4-FFF2-40B4-BE49-F238E27FC236}">
                <a16:creationId xmlns:a16="http://schemas.microsoft.com/office/drawing/2014/main" id="{38D5003B-4CAE-4031-B960-5AC179088F65}"/>
              </a:ext>
            </a:extLst>
          </p:cNvPr>
          <p:cNvSpPr txBox="1"/>
          <p:nvPr/>
        </p:nvSpPr>
        <p:spPr>
          <a:xfrm>
            <a:off x="9173726" y="4740731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2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04" name="object 121">
            <a:extLst>
              <a:ext uri="{FF2B5EF4-FFF2-40B4-BE49-F238E27FC236}">
                <a16:creationId xmlns:a16="http://schemas.microsoft.com/office/drawing/2014/main" id="{1A2179A4-B3F9-4442-A717-7642B0123601}"/>
              </a:ext>
            </a:extLst>
          </p:cNvPr>
          <p:cNvGrpSpPr/>
          <p:nvPr/>
        </p:nvGrpSpPr>
        <p:grpSpPr>
          <a:xfrm>
            <a:off x="5910166" y="4526059"/>
            <a:ext cx="3264535" cy="469900"/>
            <a:chOff x="7074598" y="4317238"/>
            <a:chExt cx="3264535" cy="469900"/>
          </a:xfrm>
          <a:noFill/>
        </p:grpSpPr>
        <p:sp>
          <p:nvSpPr>
            <p:cNvPr id="105" name="object 122">
              <a:extLst>
                <a:ext uri="{FF2B5EF4-FFF2-40B4-BE49-F238E27FC236}">
                  <a16:creationId xmlns:a16="http://schemas.microsoft.com/office/drawing/2014/main" id="{ACBEEEFC-3DC3-49E9-B4AE-ADC2A5B60E84}"/>
                </a:ext>
              </a:extLst>
            </p:cNvPr>
            <p:cNvSpPr/>
            <p:nvPr/>
          </p:nvSpPr>
          <p:spPr>
            <a:xfrm>
              <a:off x="9575456" y="4694936"/>
              <a:ext cx="165100" cy="59055"/>
            </a:xfrm>
            <a:custGeom>
              <a:avLst/>
              <a:gdLst/>
              <a:ahLst/>
              <a:cxnLst/>
              <a:rect l="l" t="t" r="r" b="b"/>
              <a:pathLst>
                <a:path w="165100" h="59054">
                  <a:moveTo>
                    <a:pt x="129053" y="22266"/>
                  </a:moveTo>
                  <a:lnTo>
                    <a:pt x="110972" y="12890"/>
                  </a:lnTo>
                  <a:lnTo>
                    <a:pt x="107848" y="11353"/>
                  </a:lnTo>
                  <a:lnTo>
                    <a:pt x="106705" y="7531"/>
                  </a:lnTo>
                  <a:lnTo>
                    <a:pt x="108191" y="4356"/>
                  </a:lnTo>
                  <a:lnTo>
                    <a:pt x="109829" y="1181"/>
                  </a:lnTo>
                  <a:lnTo>
                    <a:pt x="113601" y="0"/>
                  </a:lnTo>
                  <a:lnTo>
                    <a:pt x="116573" y="1485"/>
                  </a:lnTo>
                  <a:lnTo>
                    <a:pt x="154223" y="20929"/>
                  </a:lnTo>
                  <a:lnTo>
                    <a:pt x="152095" y="20929"/>
                  </a:lnTo>
                  <a:lnTo>
                    <a:pt x="129053" y="22266"/>
                  </a:lnTo>
                  <a:close/>
                </a:path>
                <a:path w="165100" h="59054">
                  <a:moveTo>
                    <a:pt x="116928" y="58877"/>
                  </a:moveTo>
                  <a:lnTo>
                    <a:pt x="112953" y="58038"/>
                  </a:lnTo>
                  <a:lnTo>
                    <a:pt x="111175" y="55206"/>
                  </a:lnTo>
                  <a:lnTo>
                    <a:pt x="109181" y="52184"/>
                  </a:lnTo>
                  <a:lnTo>
                    <a:pt x="109982" y="48361"/>
                  </a:lnTo>
                  <a:lnTo>
                    <a:pt x="112801" y="46329"/>
                  </a:lnTo>
                  <a:lnTo>
                    <a:pt x="129605" y="34989"/>
                  </a:lnTo>
                  <a:lnTo>
                    <a:pt x="152895" y="33629"/>
                  </a:lnTo>
                  <a:lnTo>
                    <a:pt x="152095" y="20929"/>
                  </a:lnTo>
                  <a:lnTo>
                    <a:pt x="154223" y="20929"/>
                  </a:lnTo>
                  <a:lnTo>
                    <a:pt x="164896" y="26441"/>
                  </a:lnTo>
                  <a:lnTo>
                    <a:pt x="119697" y="56896"/>
                  </a:lnTo>
                  <a:lnTo>
                    <a:pt x="116928" y="58877"/>
                  </a:lnTo>
                  <a:close/>
                </a:path>
                <a:path w="165100" h="59054">
                  <a:moveTo>
                    <a:pt x="149618" y="32931"/>
                  </a:moveTo>
                  <a:lnTo>
                    <a:pt x="140026" y="27956"/>
                  </a:lnTo>
                  <a:lnTo>
                    <a:pt x="148971" y="21920"/>
                  </a:lnTo>
                  <a:lnTo>
                    <a:pt x="149618" y="32931"/>
                  </a:lnTo>
                  <a:close/>
                </a:path>
                <a:path w="165100" h="59054">
                  <a:moveTo>
                    <a:pt x="838" y="42506"/>
                  </a:moveTo>
                  <a:lnTo>
                    <a:pt x="0" y="29756"/>
                  </a:lnTo>
                  <a:lnTo>
                    <a:pt x="129053" y="22266"/>
                  </a:lnTo>
                  <a:lnTo>
                    <a:pt x="140026" y="27956"/>
                  </a:lnTo>
                  <a:lnTo>
                    <a:pt x="129605" y="34989"/>
                  </a:lnTo>
                  <a:lnTo>
                    <a:pt x="838" y="42506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23">
              <a:extLst>
                <a:ext uri="{FF2B5EF4-FFF2-40B4-BE49-F238E27FC236}">
                  <a16:creationId xmlns:a16="http://schemas.microsoft.com/office/drawing/2014/main" id="{CD2B499B-67D7-427D-8086-561855E51B70}"/>
                </a:ext>
              </a:extLst>
            </p:cNvPr>
            <p:cNvSpPr/>
            <p:nvPr/>
          </p:nvSpPr>
          <p:spPr>
            <a:xfrm>
              <a:off x="9642220" y="4323905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404418"/>
                  </a:moveTo>
                  <a:lnTo>
                    <a:pt x="0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24">
              <a:extLst>
                <a:ext uri="{FF2B5EF4-FFF2-40B4-BE49-F238E27FC236}">
                  <a16:creationId xmlns:a16="http://schemas.microsoft.com/office/drawing/2014/main" id="{ECF29359-5E62-4825-A084-17EEA09495D6}"/>
                </a:ext>
              </a:extLst>
            </p:cNvPr>
            <p:cNvSpPr/>
            <p:nvPr/>
          </p:nvSpPr>
          <p:spPr>
            <a:xfrm>
              <a:off x="7074598" y="4318050"/>
              <a:ext cx="3264535" cy="393065"/>
            </a:xfrm>
            <a:custGeom>
              <a:avLst/>
              <a:gdLst/>
              <a:ahLst/>
              <a:cxnLst/>
              <a:rect l="l" t="t" r="r" b="b"/>
              <a:pathLst>
                <a:path w="3264534" h="393064">
                  <a:moveTo>
                    <a:pt x="93065" y="289166"/>
                  </a:moveTo>
                  <a:lnTo>
                    <a:pt x="89395" y="278853"/>
                  </a:lnTo>
                  <a:lnTo>
                    <a:pt x="82448" y="287223"/>
                  </a:lnTo>
                  <a:lnTo>
                    <a:pt x="93065" y="289166"/>
                  </a:lnTo>
                  <a:close/>
                </a:path>
                <a:path w="3264534" h="393064">
                  <a:moveTo>
                    <a:pt x="106006" y="278599"/>
                  </a:moveTo>
                  <a:lnTo>
                    <a:pt x="48806" y="268084"/>
                  </a:lnTo>
                  <a:lnTo>
                    <a:pt x="45491" y="270421"/>
                  </a:lnTo>
                  <a:lnTo>
                    <a:pt x="44894" y="273837"/>
                  </a:lnTo>
                  <a:lnTo>
                    <a:pt x="44386" y="276517"/>
                  </a:lnTo>
                  <a:lnTo>
                    <a:pt x="94259" y="276517"/>
                  </a:lnTo>
                  <a:lnTo>
                    <a:pt x="94259" y="289217"/>
                  </a:lnTo>
                  <a:lnTo>
                    <a:pt x="80784" y="289217"/>
                  </a:lnTo>
                  <a:lnTo>
                    <a:pt x="59080" y="315366"/>
                  </a:lnTo>
                  <a:lnTo>
                    <a:pt x="59423" y="319379"/>
                  </a:lnTo>
                  <a:lnTo>
                    <a:pt x="62103" y="321614"/>
                  </a:lnTo>
                  <a:lnTo>
                    <a:pt x="64782" y="323900"/>
                  </a:lnTo>
                  <a:lnTo>
                    <a:pt x="68757" y="323507"/>
                  </a:lnTo>
                  <a:lnTo>
                    <a:pt x="70993" y="320776"/>
                  </a:lnTo>
                  <a:lnTo>
                    <a:pt x="106006" y="278599"/>
                  </a:lnTo>
                  <a:close/>
                </a:path>
                <a:path w="3264534" h="393064">
                  <a:moveTo>
                    <a:pt x="3239452" y="363245"/>
                  </a:moveTo>
                  <a:lnTo>
                    <a:pt x="3228733" y="356984"/>
                  </a:lnTo>
                  <a:lnTo>
                    <a:pt x="3162897" y="356984"/>
                  </a:lnTo>
                  <a:lnTo>
                    <a:pt x="3162897" y="363283"/>
                  </a:lnTo>
                  <a:lnTo>
                    <a:pt x="3156585" y="356984"/>
                  </a:lnTo>
                  <a:lnTo>
                    <a:pt x="3162897" y="356984"/>
                  </a:lnTo>
                  <a:lnTo>
                    <a:pt x="3162897" y="6299"/>
                  </a:lnTo>
                  <a:lnTo>
                    <a:pt x="3162897" y="0"/>
                  </a:lnTo>
                  <a:lnTo>
                    <a:pt x="5905" y="0"/>
                  </a:lnTo>
                  <a:lnTo>
                    <a:pt x="5905" y="3911"/>
                  </a:lnTo>
                  <a:lnTo>
                    <a:pt x="0" y="3911"/>
                  </a:lnTo>
                  <a:lnTo>
                    <a:pt x="0" y="289217"/>
                  </a:lnTo>
                  <a:lnTo>
                    <a:pt x="80784" y="289217"/>
                  </a:lnTo>
                  <a:lnTo>
                    <a:pt x="82448" y="287223"/>
                  </a:lnTo>
                  <a:lnTo>
                    <a:pt x="58864" y="282867"/>
                  </a:lnTo>
                  <a:lnTo>
                    <a:pt x="46532" y="280593"/>
                  </a:lnTo>
                  <a:lnTo>
                    <a:pt x="44246" y="277317"/>
                  </a:lnTo>
                  <a:lnTo>
                    <a:pt x="44386" y="276517"/>
                  </a:lnTo>
                  <a:lnTo>
                    <a:pt x="12598" y="276517"/>
                  </a:lnTo>
                  <a:lnTo>
                    <a:pt x="12598" y="282867"/>
                  </a:lnTo>
                  <a:lnTo>
                    <a:pt x="6299" y="276517"/>
                  </a:lnTo>
                  <a:lnTo>
                    <a:pt x="12598" y="276517"/>
                  </a:lnTo>
                  <a:lnTo>
                    <a:pt x="12598" y="12649"/>
                  </a:lnTo>
                  <a:lnTo>
                    <a:pt x="3150285" y="12649"/>
                  </a:lnTo>
                  <a:lnTo>
                    <a:pt x="3150285" y="6299"/>
                  </a:lnTo>
                  <a:lnTo>
                    <a:pt x="3156585" y="12649"/>
                  </a:lnTo>
                  <a:lnTo>
                    <a:pt x="3150285" y="12649"/>
                  </a:lnTo>
                  <a:lnTo>
                    <a:pt x="3150285" y="369633"/>
                  </a:lnTo>
                  <a:lnTo>
                    <a:pt x="3228492" y="369633"/>
                  </a:lnTo>
                  <a:lnTo>
                    <a:pt x="3239376" y="363283"/>
                  </a:lnTo>
                  <a:close/>
                </a:path>
                <a:path w="3264534" h="393064">
                  <a:moveTo>
                    <a:pt x="3248710" y="357835"/>
                  </a:moveTo>
                  <a:lnTo>
                    <a:pt x="3239452" y="363245"/>
                  </a:lnTo>
                  <a:lnTo>
                    <a:pt x="3248710" y="368642"/>
                  </a:lnTo>
                  <a:lnTo>
                    <a:pt x="3248710" y="357835"/>
                  </a:lnTo>
                  <a:close/>
                </a:path>
                <a:path w="3264534" h="393064">
                  <a:moveTo>
                    <a:pt x="3264497" y="363283"/>
                  </a:moveTo>
                  <a:lnTo>
                    <a:pt x="3217113" y="335711"/>
                  </a:lnTo>
                  <a:lnTo>
                    <a:pt x="3214141" y="333870"/>
                  </a:lnTo>
                  <a:lnTo>
                    <a:pt x="3210268" y="334860"/>
                  </a:lnTo>
                  <a:lnTo>
                    <a:pt x="3208477" y="337832"/>
                  </a:lnTo>
                  <a:lnTo>
                    <a:pt x="3206800" y="341007"/>
                  </a:lnTo>
                  <a:lnTo>
                    <a:pt x="3207791" y="344830"/>
                  </a:lnTo>
                  <a:lnTo>
                    <a:pt x="3210814" y="346519"/>
                  </a:lnTo>
                  <a:lnTo>
                    <a:pt x="3228733" y="356984"/>
                  </a:lnTo>
                  <a:lnTo>
                    <a:pt x="3251835" y="356984"/>
                  </a:lnTo>
                  <a:lnTo>
                    <a:pt x="3251835" y="369633"/>
                  </a:lnTo>
                  <a:lnTo>
                    <a:pt x="3228492" y="369633"/>
                  </a:lnTo>
                  <a:lnTo>
                    <a:pt x="3210814" y="379958"/>
                  </a:lnTo>
                  <a:lnTo>
                    <a:pt x="3207791" y="381596"/>
                  </a:lnTo>
                  <a:lnTo>
                    <a:pt x="3206800" y="385610"/>
                  </a:lnTo>
                  <a:lnTo>
                    <a:pt x="3208477" y="388594"/>
                  </a:lnTo>
                  <a:lnTo>
                    <a:pt x="3210268" y="391566"/>
                  </a:lnTo>
                  <a:lnTo>
                    <a:pt x="3214141" y="392607"/>
                  </a:lnTo>
                  <a:lnTo>
                    <a:pt x="3217113" y="390766"/>
                  </a:lnTo>
                  <a:lnTo>
                    <a:pt x="3264497" y="36328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25">
              <a:extLst>
                <a:ext uri="{FF2B5EF4-FFF2-40B4-BE49-F238E27FC236}">
                  <a16:creationId xmlns:a16="http://schemas.microsoft.com/office/drawing/2014/main" id="{5EEE9E30-479F-4160-B491-D77ADF5872FA}"/>
                </a:ext>
              </a:extLst>
            </p:cNvPr>
            <p:cNvSpPr/>
            <p:nvPr/>
          </p:nvSpPr>
          <p:spPr>
            <a:xfrm>
              <a:off x="7180605" y="4547692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233603"/>
                  </a:moveTo>
                  <a:lnTo>
                    <a:pt x="0" y="0"/>
                  </a:lnTo>
                  <a:lnTo>
                    <a:pt x="66725" y="41224"/>
                  </a:lnTo>
                  <a:lnTo>
                    <a:pt x="66725" y="190449"/>
                  </a:lnTo>
                  <a:lnTo>
                    <a:pt x="0" y="23360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26">
              <a:extLst>
                <a:ext uri="{FF2B5EF4-FFF2-40B4-BE49-F238E27FC236}">
                  <a16:creationId xmlns:a16="http://schemas.microsoft.com/office/drawing/2014/main" id="{4C328ED8-1099-4278-BF13-30DC4404C61F}"/>
                </a:ext>
              </a:extLst>
            </p:cNvPr>
            <p:cNvSpPr/>
            <p:nvPr/>
          </p:nvSpPr>
          <p:spPr>
            <a:xfrm>
              <a:off x="7180605" y="4547692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0"/>
                  </a:moveTo>
                  <a:lnTo>
                    <a:pt x="66725" y="41224"/>
                  </a:lnTo>
                  <a:lnTo>
                    <a:pt x="66725" y="190449"/>
                  </a:lnTo>
                  <a:lnTo>
                    <a:pt x="0" y="233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27">
              <a:extLst>
                <a:ext uri="{FF2B5EF4-FFF2-40B4-BE49-F238E27FC236}">
                  <a16:creationId xmlns:a16="http://schemas.microsoft.com/office/drawing/2014/main" id="{E4BB0E50-34C6-476F-9ED5-00B2121F0AFB}"/>
                </a:ext>
              </a:extLst>
            </p:cNvPr>
            <p:cNvSpPr/>
            <p:nvPr/>
          </p:nvSpPr>
          <p:spPr>
            <a:xfrm>
              <a:off x="7188453" y="4673346"/>
              <a:ext cx="35560" cy="80645"/>
            </a:xfrm>
            <a:custGeom>
              <a:avLst/>
              <a:gdLst/>
              <a:ahLst/>
              <a:cxnLst/>
              <a:rect l="l" t="t" r="r" b="b"/>
              <a:pathLst>
                <a:path w="35559" h="80645">
                  <a:moveTo>
                    <a:pt x="0" y="0"/>
                  </a:moveTo>
                  <a:lnTo>
                    <a:pt x="35318" y="0"/>
                  </a:lnTo>
                  <a:lnTo>
                    <a:pt x="35318" y="80467"/>
                  </a:lnTo>
                  <a:lnTo>
                    <a:pt x="0" y="80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1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28">
            <a:extLst>
              <a:ext uri="{FF2B5EF4-FFF2-40B4-BE49-F238E27FC236}">
                <a16:creationId xmlns:a16="http://schemas.microsoft.com/office/drawing/2014/main" id="{1C907277-36B4-49CD-9F8D-C6417D61661C}"/>
              </a:ext>
            </a:extLst>
          </p:cNvPr>
          <p:cNvSpPr txBox="1"/>
          <p:nvPr/>
        </p:nvSpPr>
        <p:spPr>
          <a:xfrm>
            <a:off x="6011315" y="4872171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12" name="object 129">
            <a:extLst>
              <a:ext uri="{FF2B5EF4-FFF2-40B4-BE49-F238E27FC236}">
                <a16:creationId xmlns:a16="http://schemas.microsoft.com/office/drawing/2014/main" id="{F46C7108-1267-4DF0-8E51-C9A5F20CDC92}"/>
              </a:ext>
            </a:extLst>
          </p:cNvPr>
          <p:cNvGrpSpPr/>
          <p:nvPr/>
        </p:nvGrpSpPr>
        <p:grpSpPr>
          <a:xfrm>
            <a:off x="5839465" y="4482891"/>
            <a:ext cx="3335654" cy="779145"/>
            <a:chOff x="7003897" y="4274070"/>
            <a:chExt cx="3335654" cy="779145"/>
          </a:xfrm>
          <a:noFill/>
        </p:grpSpPr>
        <p:sp>
          <p:nvSpPr>
            <p:cNvPr id="113" name="object 130">
              <a:extLst>
                <a:ext uri="{FF2B5EF4-FFF2-40B4-BE49-F238E27FC236}">
                  <a16:creationId xmlns:a16="http://schemas.microsoft.com/office/drawing/2014/main" id="{EF928F4C-4EB1-4171-A097-90A2CEE02877}"/>
                </a:ext>
              </a:extLst>
            </p:cNvPr>
            <p:cNvSpPr/>
            <p:nvPr/>
          </p:nvSpPr>
          <p:spPr>
            <a:xfrm>
              <a:off x="7247330" y="466352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725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31">
              <a:extLst>
                <a:ext uri="{FF2B5EF4-FFF2-40B4-BE49-F238E27FC236}">
                  <a16:creationId xmlns:a16="http://schemas.microsoft.com/office/drawing/2014/main" id="{92488415-D1C6-4DE1-8245-EBF2ACD8771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9370" y="4453483"/>
              <a:ext cx="174663" cy="3729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115" name="object 132">
              <a:extLst>
                <a:ext uri="{FF2B5EF4-FFF2-40B4-BE49-F238E27FC236}">
                  <a16:creationId xmlns:a16="http://schemas.microsoft.com/office/drawing/2014/main" id="{7B11EE46-DEAD-4654-B74B-DA12DA45CA76}"/>
                </a:ext>
              </a:extLst>
            </p:cNvPr>
            <p:cNvSpPr/>
            <p:nvPr/>
          </p:nvSpPr>
          <p:spPr>
            <a:xfrm>
              <a:off x="7745958" y="4280738"/>
              <a:ext cx="133985" cy="200660"/>
            </a:xfrm>
            <a:custGeom>
              <a:avLst/>
              <a:gdLst/>
              <a:ahLst/>
              <a:cxnLst/>
              <a:rect l="l" t="t" r="r" b="b"/>
              <a:pathLst>
                <a:path w="133984" h="200660">
                  <a:moveTo>
                    <a:pt x="0" y="200228"/>
                  </a:moveTo>
                  <a:lnTo>
                    <a:pt x="133451" y="200228"/>
                  </a:lnTo>
                  <a:lnTo>
                    <a:pt x="133451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33">
              <a:extLst>
                <a:ext uri="{FF2B5EF4-FFF2-40B4-BE49-F238E27FC236}">
                  <a16:creationId xmlns:a16="http://schemas.microsoft.com/office/drawing/2014/main" id="{16BB7176-3F7C-4399-9383-5E55816B2150}"/>
                </a:ext>
              </a:extLst>
            </p:cNvPr>
            <p:cNvSpPr/>
            <p:nvPr/>
          </p:nvSpPr>
          <p:spPr>
            <a:xfrm>
              <a:off x="7003897" y="4274845"/>
              <a:ext cx="3335654" cy="538480"/>
            </a:xfrm>
            <a:custGeom>
              <a:avLst/>
              <a:gdLst/>
              <a:ahLst/>
              <a:cxnLst/>
              <a:rect l="l" t="t" r="r" b="b"/>
              <a:pathLst>
                <a:path w="3335654" h="538479">
                  <a:moveTo>
                    <a:pt x="161188" y="434276"/>
                  </a:moveTo>
                  <a:lnTo>
                    <a:pt x="151803" y="439762"/>
                  </a:lnTo>
                  <a:lnTo>
                    <a:pt x="161188" y="445236"/>
                  </a:lnTo>
                  <a:lnTo>
                    <a:pt x="161188" y="434276"/>
                  </a:lnTo>
                  <a:close/>
                </a:path>
                <a:path w="3335654" h="538479">
                  <a:moveTo>
                    <a:pt x="176911" y="439737"/>
                  </a:moveTo>
                  <a:lnTo>
                    <a:pt x="126606" y="410362"/>
                  </a:lnTo>
                  <a:lnTo>
                    <a:pt x="122732" y="411353"/>
                  </a:lnTo>
                  <a:lnTo>
                    <a:pt x="120954" y="414375"/>
                  </a:lnTo>
                  <a:lnTo>
                    <a:pt x="119214" y="417410"/>
                  </a:lnTo>
                  <a:lnTo>
                    <a:pt x="120205" y="421271"/>
                  </a:lnTo>
                  <a:lnTo>
                    <a:pt x="140893" y="433387"/>
                  </a:lnTo>
                  <a:lnTo>
                    <a:pt x="164363" y="433387"/>
                  </a:lnTo>
                  <a:lnTo>
                    <a:pt x="164363" y="446087"/>
                  </a:lnTo>
                  <a:lnTo>
                    <a:pt x="140957" y="446087"/>
                  </a:lnTo>
                  <a:lnTo>
                    <a:pt x="120205" y="458190"/>
                  </a:lnTo>
                  <a:lnTo>
                    <a:pt x="119214" y="462102"/>
                  </a:lnTo>
                  <a:lnTo>
                    <a:pt x="120954" y="465137"/>
                  </a:lnTo>
                  <a:lnTo>
                    <a:pt x="122732" y="468160"/>
                  </a:lnTo>
                  <a:lnTo>
                    <a:pt x="126606" y="469150"/>
                  </a:lnTo>
                  <a:lnTo>
                    <a:pt x="176911" y="439737"/>
                  </a:lnTo>
                  <a:close/>
                </a:path>
                <a:path w="3335654" h="538479">
                  <a:moveTo>
                    <a:pt x="2254085" y="370903"/>
                  </a:moveTo>
                  <a:lnTo>
                    <a:pt x="2243188" y="364528"/>
                  </a:lnTo>
                  <a:lnTo>
                    <a:pt x="1689303" y="364528"/>
                  </a:lnTo>
                  <a:lnTo>
                    <a:pt x="1689303" y="525208"/>
                  </a:lnTo>
                  <a:lnTo>
                    <a:pt x="1695602" y="525208"/>
                  </a:lnTo>
                  <a:lnTo>
                    <a:pt x="1689303" y="531558"/>
                  </a:lnTo>
                  <a:lnTo>
                    <a:pt x="1689303" y="525208"/>
                  </a:lnTo>
                  <a:lnTo>
                    <a:pt x="1641081" y="525208"/>
                  </a:lnTo>
                  <a:lnTo>
                    <a:pt x="1641081" y="537857"/>
                  </a:lnTo>
                  <a:lnTo>
                    <a:pt x="1701901" y="537857"/>
                  </a:lnTo>
                  <a:lnTo>
                    <a:pt x="1701901" y="531558"/>
                  </a:lnTo>
                  <a:lnTo>
                    <a:pt x="1701901" y="377177"/>
                  </a:lnTo>
                  <a:lnTo>
                    <a:pt x="1695602" y="377177"/>
                  </a:lnTo>
                  <a:lnTo>
                    <a:pt x="1701901" y="370878"/>
                  </a:lnTo>
                  <a:lnTo>
                    <a:pt x="1701901" y="377177"/>
                  </a:lnTo>
                  <a:lnTo>
                    <a:pt x="2243340" y="377177"/>
                  </a:lnTo>
                  <a:lnTo>
                    <a:pt x="2254085" y="370903"/>
                  </a:lnTo>
                  <a:close/>
                </a:path>
                <a:path w="3335654" h="538479">
                  <a:moveTo>
                    <a:pt x="2263381" y="365467"/>
                  </a:moveTo>
                  <a:lnTo>
                    <a:pt x="2254085" y="370903"/>
                  </a:lnTo>
                  <a:lnTo>
                    <a:pt x="2263381" y="376326"/>
                  </a:lnTo>
                  <a:lnTo>
                    <a:pt x="2263381" y="365467"/>
                  </a:lnTo>
                  <a:close/>
                </a:path>
                <a:path w="3335654" h="538479">
                  <a:moveTo>
                    <a:pt x="2279104" y="370878"/>
                  </a:moveTo>
                  <a:lnTo>
                    <a:pt x="2231923" y="343293"/>
                  </a:lnTo>
                  <a:lnTo>
                    <a:pt x="2228850" y="341553"/>
                  </a:lnTo>
                  <a:lnTo>
                    <a:pt x="2225040" y="342544"/>
                  </a:lnTo>
                  <a:lnTo>
                    <a:pt x="2221509" y="348551"/>
                  </a:lnTo>
                  <a:lnTo>
                    <a:pt x="2222500" y="352463"/>
                  </a:lnTo>
                  <a:lnTo>
                    <a:pt x="2225535" y="354203"/>
                  </a:lnTo>
                  <a:lnTo>
                    <a:pt x="2243188" y="364528"/>
                  </a:lnTo>
                  <a:lnTo>
                    <a:pt x="2266556" y="364528"/>
                  </a:lnTo>
                  <a:lnTo>
                    <a:pt x="2266556" y="377177"/>
                  </a:lnTo>
                  <a:lnTo>
                    <a:pt x="2243340" y="377177"/>
                  </a:lnTo>
                  <a:lnTo>
                    <a:pt x="2225535" y="387591"/>
                  </a:lnTo>
                  <a:lnTo>
                    <a:pt x="2222500" y="389331"/>
                  </a:lnTo>
                  <a:lnTo>
                    <a:pt x="2221509" y="393242"/>
                  </a:lnTo>
                  <a:lnTo>
                    <a:pt x="2225040" y="399249"/>
                  </a:lnTo>
                  <a:lnTo>
                    <a:pt x="2228850" y="400240"/>
                  </a:lnTo>
                  <a:lnTo>
                    <a:pt x="2231923" y="398500"/>
                  </a:lnTo>
                  <a:lnTo>
                    <a:pt x="2279104" y="370878"/>
                  </a:lnTo>
                  <a:close/>
                </a:path>
                <a:path w="3335654" h="538479">
                  <a:moveTo>
                    <a:pt x="2379586" y="323684"/>
                  </a:moveTo>
                  <a:lnTo>
                    <a:pt x="2368702" y="317461"/>
                  </a:lnTo>
                  <a:lnTo>
                    <a:pt x="2337993" y="317741"/>
                  </a:lnTo>
                  <a:lnTo>
                    <a:pt x="2338044" y="330390"/>
                  </a:lnTo>
                  <a:lnTo>
                    <a:pt x="2368816" y="330111"/>
                  </a:lnTo>
                  <a:lnTo>
                    <a:pt x="2379586" y="323684"/>
                  </a:lnTo>
                  <a:close/>
                </a:path>
                <a:path w="3335654" h="538479">
                  <a:moveTo>
                    <a:pt x="2388997" y="329057"/>
                  </a:moveTo>
                  <a:lnTo>
                    <a:pt x="2388895" y="318135"/>
                  </a:lnTo>
                  <a:lnTo>
                    <a:pt x="2379586" y="323684"/>
                  </a:lnTo>
                  <a:lnTo>
                    <a:pt x="2388997" y="329057"/>
                  </a:lnTo>
                  <a:close/>
                </a:path>
                <a:path w="3335654" h="538479">
                  <a:moveTo>
                    <a:pt x="2404719" y="323392"/>
                  </a:moveTo>
                  <a:lnTo>
                    <a:pt x="2393924" y="317246"/>
                  </a:lnTo>
                  <a:lnTo>
                    <a:pt x="2357043" y="296214"/>
                  </a:lnTo>
                  <a:lnTo>
                    <a:pt x="2354072" y="294474"/>
                  </a:lnTo>
                  <a:lnTo>
                    <a:pt x="2350147" y="295516"/>
                  </a:lnTo>
                  <a:lnTo>
                    <a:pt x="2346731" y="301625"/>
                  </a:lnTo>
                  <a:lnTo>
                    <a:pt x="2347722" y="305485"/>
                  </a:lnTo>
                  <a:lnTo>
                    <a:pt x="2368702" y="317461"/>
                  </a:lnTo>
                  <a:lnTo>
                    <a:pt x="2392070" y="317246"/>
                  </a:lnTo>
                  <a:lnTo>
                    <a:pt x="2392222" y="329895"/>
                  </a:lnTo>
                  <a:lnTo>
                    <a:pt x="2368816" y="330111"/>
                  </a:lnTo>
                  <a:lnTo>
                    <a:pt x="2351138" y="340664"/>
                  </a:lnTo>
                  <a:lnTo>
                    <a:pt x="2348065" y="342392"/>
                  </a:lnTo>
                  <a:lnTo>
                    <a:pt x="2347125" y="346316"/>
                  </a:lnTo>
                  <a:lnTo>
                    <a:pt x="2348903" y="349338"/>
                  </a:lnTo>
                  <a:lnTo>
                    <a:pt x="2350744" y="352323"/>
                  </a:lnTo>
                  <a:lnTo>
                    <a:pt x="2354567" y="353364"/>
                  </a:lnTo>
                  <a:lnTo>
                    <a:pt x="2357539" y="351523"/>
                  </a:lnTo>
                  <a:lnTo>
                    <a:pt x="2404719" y="323392"/>
                  </a:lnTo>
                  <a:close/>
                </a:path>
                <a:path w="3335654" h="538479">
                  <a:moveTo>
                    <a:pt x="3310153" y="306285"/>
                  </a:moveTo>
                  <a:lnTo>
                    <a:pt x="3309988" y="306184"/>
                  </a:lnTo>
                  <a:lnTo>
                    <a:pt x="3299231" y="299885"/>
                  </a:lnTo>
                  <a:lnTo>
                    <a:pt x="3271545" y="299885"/>
                  </a:lnTo>
                  <a:lnTo>
                    <a:pt x="3271545" y="306184"/>
                  </a:lnTo>
                  <a:lnTo>
                    <a:pt x="3265246" y="299885"/>
                  </a:lnTo>
                  <a:lnTo>
                    <a:pt x="3271545" y="299885"/>
                  </a:lnTo>
                  <a:lnTo>
                    <a:pt x="3271545" y="6350"/>
                  </a:lnTo>
                  <a:lnTo>
                    <a:pt x="3271545" y="0"/>
                  </a:lnTo>
                  <a:lnTo>
                    <a:pt x="875512" y="0"/>
                  </a:lnTo>
                  <a:lnTo>
                    <a:pt x="0" y="0"/>
                  </a:lnTo>
                  <a:lnTo>
                    <a:pt x="0" y="446087"/>
                  </a:lnTo>
                  <a:lnTo>
                    <a:pt x="140957" y="446087"/>
                  </a:lnTo>
                  <a:lnTo>
                    <a:pt x="151803" y="439762"/>
                  </a:lnTo>
                  <a:lnTo>
                    <a:pt x="140893" y="433387"/>
                  </a:lnTo>
                  <a:lnTo>
                    <a:pt x="12649" y="433387"/>
                  </a:lnTo>
                  <a:lnTo>
                    <a:pt x="12649" y="439737"/>
                  </a:lnTo>
                  <a:lnTo>
                    <a:pt x="6350" y="433387"/>
                  </a:lnTo>
                  <a:lnTo>
                    <a:pt x="12649" y="433387"/>
                  </a:lnTo>
                  <a:lnTo>
                    <a:pt x="12649" y="12700"/>
                  </a:lnTo>
                  <a:lnTo>
                    <a:pt x="6350" y="12700"/>
                  </a:lnTo>
                  <a:lnTo>
                    <a:pt x="12649" y="6350"/>
                  </a:lnTo>
                  <a:lnTo>
                    <a:pt x="12649" y="12700"/>
                  </a:lnTo>
                  <a:lnTo>
                    <a:pt x="875512" y="12700"/>
                  </a:lnTo>
                  <a:lnTo>
                    <a:pt x="3258896" y="12649"/>
                  </a:lnTo>
                  <a:lnTo>
                    <a:pt x="3258896" y="6350"/>
                  </a:lnTo>
                  <a:lnTo>
                    <a:pt x="3265246" y="12649"/>
                  </a:lnTo>
                  <a:lnTo>
                    <a:pt x="3258896" y="12649"/>
                  </a:lnTo>
                  <a:lnTo>
                    <a:pt x="3258896" y="312534"/>
                  </a:lnTo>
                  <a:lnTo>
                    <a:pt x="3299434" y="312534"/>
                  </a:lnTo>
                  <a:lnTo>
                    <a:pt x="3310153" y="306285"/>
                  </a:lnTo>
                  <a:close/>
                </a:path>
                <a:path w="3335654" h="538479">
                  <a:moveTo>
                    <a:pt x="3319411" y="300875"/>
                  </a:moveTo>
                  <a:lnTo>
                    <a:pt x="3310153" y="306285"/>
                  </a:lnTo>
                  <a:lnTo>
                    <a:pt x="3319411" y="311696"/>
                  </a:lnTo>
                  <a:lnTo>
                    <a:pt x="3319411" y="300875"/>
                  </a:lnTo>
                  <a:close/>
                </a:path>
                <a:path w="3335654" h="538479">
                  <a:moveTo>
                    <a:pt x="3335197" y="306184"/>
                  </a:moveTo>
                  <a:lnTo>
                    <a:pt x="3287814" y="278701"/>
                  </a:lnTo>
                  <a:lnTo>
                    <a:pt x="3284842" y="276860"/>
                  </a:lnTo>
                  <a:lnTo>
                    <a:pt x="3281019" y="277850"/>
                  </a:lnTo>
                  <a:lnTo>
                    <a:pt x="3279178" y="280885"/>
                  </a:lnTo>
                  <a:lnTo>
                    <a:pt x="3277501" y="283857"/>
                  </a:lnTo>
                  <a:lnTo>
                    <a:pt x="3278543" y="287883"/>
                  </a:lnTo>
                  <a:lnTo>
                    <a:pt x="3281515" y="289509"/>
                  </a:lnTo>
                  <a:lnTo>
                    <a:pt x="3299231" y="299885"/>
                  </a:lnTo>
                  <a:lnTo>
                    <a:pt x="3322536" y="299885"/>
                  </a:lnTo>
                  <a:lnTo>
                    <a:pt x="3322536" y="312534"/>
                  </a:lnTo>
                  <a:lnTo>
                    <a:pt x="3299434" y="312534"/>
                  </a:lnTo>
                  <a:lnTo>
                    <a:pt x="3281515" y="322999"/>
                  </a:lnTo>
                  <a:lnTo>
                    <a:pt x="3278543" y="324688"/>
                  </a:lnTo>
                  <a:lnTo>
                    <a:pt x="3277501" y="328510"/>
                  </a:lnTo>
                  <a:lnTo>
                    <a:pt x="3279178" y="331685"/>
                  </a:lnTo>
                  <a:lnTo>
                    <a:pt x="3281019" y="334657"/>
                  </a:lnTo>
                  <a:lnTo>
                    <a:pt x="3284842" y="335699"/>
                  </a:lnTo>
                  <a:lnTo>
                    <a:pt x="3287814" y="333870"/>
                  </a:lnTo>
                  <a:lnTo>
                    <a:pt x="3335197" y="30618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4">
              <a:extLst>
                <a:ext uri="{FF2B5EF4-FFF2-40B4-BE49-F238E27FC236}">
                  <a16:creationId xmlns:a16="http://schemas.microsoft.com/office/drawing/2014/main" id="{654BD0EE-4C6F-4842-A9CC-F082F6B48F09}"/>
                </a:ext>
              </a:extLst>
            </p:cNvPr>
            <p:cNvSpPr/>
            <p:nvPr/>
          </p:nvSpPr>
          <p:spPr>
            <a:xfrm>
              <a:off x="8627312" y="4906962"/>
              <a:ext cx="418465" cy="139700"/>
            </a:xfrm>
            <a:custGeom>
              <a:avLst/>
              <a:gdLst/>
              <a:ahLst/>
              <a:cxnLst/>
              <a:rect l="l" t="t" r="r" b="b"/>
              <a:pathLst>
                <a:path w="418465" h="139700">
                  <a:moveTo>
                    <a:pt x="0" y="0"/>
                  </a:moveTo>
                  <a:lnTo>
                    <a:pt x="70700" y="0"/>
                  </a:lnTo>
                  <a:lnTo>
                    <a:pt x="70700" y="139357"/>
                  </a:lnTo>
                  <a:lnTo>
                    <a:pt x="418160" y="139357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35">
              <a:extLst>
                <a:ext uri="{FF2B5EF4-FFF2-40B4-BE49-F238E27FC236}">
                  <a16:creationId xmlns:a16="http://schemas.microsoft.com/office/drawing/2014/main" id="{4D7ACB98-074B-49F0-AB3A-68908663C71E}"/>
                </a:ext>
              </a:extLst>
            </p:cNvPr>
            <p:cNvSpPr/>
            <p:nvPr/>
          </p:nvSpPr>
          <p:spPr>
            <a:xfrm>
              <a:off x="8662695" y="4777384"/>
              <a:ext cx="127635" cy="155575"/>
            </a:xfrm>
            <a:custGeom>
              <a:avLst/>
              <a:gdLst/>
              <a:ahLst/>
              <a:cxnLst/>
              <a:rect l="l" t="t" r="r" b="b"/>
              <a:pathLst>
                <a:path w="127634" h="155575">
                  <a:moveTo>
                    <a:pt x="87210" y="126034"/>
                  </a:moveTo>
                  <a:lnTo>
                    <a:pt x="76441" y="120167"/>
                  </a:lnTo>
                  <a:lnTo>
                    <a:pt x="0" y="121843"/>
                  </a:lnTo>
                  <a:lnTo>
                    <a:pt x="241" y="134086"/>
                  </a:lnTo>
                  <a:lnTo>
                    <a:pt x="76631" y="132422"/>
                  </a:lnTo>
                  <a:lnTo>
                    <a:pt x="87210" y="126034"/>
                  </a:lnTo>
                  <a:close/>
                </a:path>
                <a:path w="127634" h="155575">
                  <a:moveTo>
                    <a:pt x="96532" y="131114"/>
                  </a:moveTo>
                  <a:lnTo>
                    <a:pt x="96291" y="120548"/>
                  </a:lnTo>
                  <a:lnTo>
                    <a:pt x="87210" y="126034"/>
                  </a:lnTo>
                  <a:lnTo>
                    <a:pt x="96532" y="131114"/>
                  </a:lnTo>
                  <a:close/>
                </a:path>
                <a:path w="127634" h="155575">
                  <a:moveTo>
                    <a:pt x="102577" y="27940"/>
                  </a:moveTo>
                  <a:lnTo>
                    <a:pt x="91325" y="22237"/>
                  </a:lnTo>
                  <a:lnTo>
                    <a:pt x="47078" y="24955"/>
                  </a:lnTo>
                  <a:lnTo>
                    <a:pt x="47815" y="37655"/>
                  </a:lnTo>
                  <a:lnTo>
                    <a:pt x="92125" y="34937"/>
                  </a:lnTo>
                  <a:lnTo>
                    <a:pt x="102577" y="27940"/>
                  </a:lnTo>
                  <a:close/>
                </a:path>
                <a:path w="127634" h="155575">
                  <a:moveTo>
                    <a:pt x="111861" y="125463"/>
                  </a:moveTo>
                  <a:lnTo>
                    <a:pt x="101168" y="119659"/>
                  </a:lnTo>
                  <a:lnTo>
                    <a:pt x="64731" y="99860"/>
                  </a:lnTo>
                  <a:lnTo>
                    <a:pt x="61709" y="98120"/>
                  </a:lnTo>
                  <a:lnTo>
                    <a:pt x="57937" y="99212"/>
                  </a:lnTo>
                  <a:lnTo>
                    <a:pt x="56197" y="102196"/>
                  </a:lnTo>
                  <a:lnTo>
                    <a:pt x="54559" y="105168"/>
                  </a:lnTo>
                  <a:lnTo>
                    <a:pt x="55651" y="108889"/>
                  </a:lnTo>
                  <a:lnTo>
                    <a:pt x="58686" y="110477"/>
                  </a:lnTo>
                  <a:lnTo>
                    <a:pt x="76441" y="120167"/>
                  </a:lnTo>
                  <a:lnTo>
                    <a:pt x="99415" y="119659"/>
                  </a:lnTo>
                  <a:lnTo>
                    <a:pt x="99656" y="131914"/>
                  </a:lnTo>
                  <a:lnTo>
                    <a:pt x="76631" y="132422"/>
                  </a:lnTo>
                  <a:lnTo>
                    <a:pt x="56451" y="144614"/>
                  </a:lnTo>
                  <a:lnTo>
                    <a:pt x="55562" y="148374"/>
                  </a:lnTo>
                  <a:lnTo>
                    <a:pt x="57340" y="151307"/>
                  </a:lnTo>
                  <a:lnTo>
                    <a:pt x="59182" y="154089"/>
                  </a:lnTo>
                  <a:lnTo>
                    <a:pt x="62992" y="155079"/>
                  </a:lnTo>
                  <a:lnTo>
                    <a:pt x="65874" y="153289"/>
                  </a:lnTo>
                  <a:lnTo>
                    <a:pt x="111861" y="125463"/>
                  </a:lnTo>
                  <a:close/>
                </a:path>
                <a:path w="127634" h="155575">
                  <a:moveTo>
                    <a:pt x="112255" y="32842"/>
                  </a:moveTo>
                  <a:lnTo>
                    <a:pt x="111620" y="21882"/>
                  </a:lnTo>
                  <a:lnTo>
                    <a:pt x="102577" y="27940"/>
                  </a:lnTo>
                  <a:lnTo>
                    <a:pt x="112255" y="32842"/>
                  </a:lnTo>
                  <a:close/>
                </a:path>
                <a:path w="127634" h="155575">
                  <a:moveTo>
                    <a:pt x="127584" y="26289"/>
                  </a:moveTo>
                  <a:lnTo>
                    <a:pt x="116713" y="20789"/>
                  </a:lnTo>
                  <a:lnTo>
                    <a:pt x="75603" y="0"/>
                  </a:lnTo>
                  <a:lnTo>
                    <a:pt x="71780" y="1244"/>
                  </a:lnTo>
                  <a:lnTo>
                    <a:pt x="70294" y="4419"/>
                  </a:lnTo>
                  <a:lnTo>
                    <a:pt x="68707" y="7493"/>
                  </a:lnTo>
                  <a:lnTo>
                    <a:pt x="69938" y="11353"/>
                  </a:lnTo>
                  <a:lnTo>
                    <a:pt x="91325" y="22237"/>
                  </a:lnTo>
                  <a:lnTo>
                    <a:pt x="114693" y="20789"/>
                  </a:lnTo>
                  <a:lnTo>
                    <a:pt x="115531" y="33489"/>
                  </a:lnTo>
                  <a:lnTo>
                    <a:pt x="92125" y="34937"/>
                  </a:lnTo>
                  <a:lnTo>
                    <a:pt x="72174" y="48272"/>
                  </a:lnTo>
                  <a:lnTo>
                    <a:pt x="71437" y="52285"/>
                  </a:lnTo>
                  <a:lnTo>
                    <a:pt x="73367" y="55118"/>
                  </a:lnTo>
                  <a:lnTo>
                    <a:pt x="75247" y="58039"/>
                  </a:lnTo>
                  <a:lnTo>
                    <a:pt x="79171" y="58889"/>
                  </a:lnTo>
                  <a:lnTo>
                    <a:pt x="127584" y="262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6">
              <a:extLst>
                <a:ext uri="{FF2B5EF4-FFF2-40B4-BE49-F238E27FC236}">
                  <a16:creationId xmlns:a16="http://schemas.microsoft.com/office/drawing/2014/main" id="{C16E81B2-2BE5-4421-AD82-DE73DAC6A99D}"/>
                </a:ext>
              </a:extLst>
            </p:cNvPr>
            <p:cNvSpPr/>
            <p:nvPr/>
          </p:nvSpPr>
          <p:spPr>
            <a:xfrm>
              <a:off x="7545730" y="4373016"/>
              <a:ext cx="1402080" cy="233679"/>
            </a:xfrm>
            <a:custGeom>
              <a:avLst/>
              <a:gdLst/>
              <a:ahLst/>
              <a:cxnLst/>
              <a:rect l="l" t="t" r="r" b="b"/>
              <a:pathLst>
                <a:path w="1402079" h="233679">
                  <a:moveTo>
                    <a:pt x="0" y="233565"/>
                  </a:moveTo>
                  <a:lnTo>
                    <a:pt x="382790" y="233565"/>
                  </a:lnTo>
                  <a:lnTo>
                    <a:pt x="382790" y="0"/>
                  </a:lnTo>
                  <a:lnTo>
                    <a:pt x="1401571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37">
              <a:extLst>
                <a:ext uri="{FF2B5EF4-FFF2-40B4-BE49-F238E27FC236}">
                  <a16:creationId xmlns:a16="http://schemas.microsoft.com/office/drawing/2014/main" id="{E58FE0C3-1764-40B1-BF0C-C066F9F74235}"/>
                </a:ext>
              </a:extLst>
            </p:cNvPr>
            <p:cNvSpPr/>
            <p:nvPr/>
          </p:nvSpPr>
          <p:spPr>
            <a:xfrm>
              <a:off x="8943377" y="4363199"/>
              <a:ext cx="332105" cy="196850"/>
            </a:xfrm>
            <a:custGeom>
              <a:avLst/>
              <a:gdLst/>
              <a:ahLst/>
              <a:cxnLst/>
              <a:rect l="l" t="t" r="r" b="b"/>
              <a:pathLst>
                <a:path w="332104" h="196850">
                  <a:moveTo>
                    <a:pt x="159550" y="12649"/>
                  </a:moveTo>
                  <a:lnTo>
                    <a:pt x="0" y="12649"/>
                  </a:lnTo>
                  <a:lnTo>
                    <a:pt x="0" y="0"/>
                  </a:lnTo>
                  <a:lnTo>
                    <a:pt x="172148" y="0"/>
                  </a:lnTo>
                  <a:lnTo>
                    <a:pt x="172148" y="6299"/>
                  </a:lnTo>
                  <a:lnTo>
                    <a:pt x="159550" y="6299"/>
                  </a:lnTo>
                  <a:lnTo>
                    <a:pt x="159550" y="12649"/>
                  </a:lnTo>
                  <a:close/>
                </a:path>
                <a:path w="332104" h="196850">
                  <a:moveTo>
                    <a:pt x="295851" y="173329"/>
                  </a:moveTo>
                  <a:lnTo>
                    <a:pt x="159550" y="173329"/>
                  </a:lnTo>
                  <a:lnTo>
                    <a:pt x="159550" y="12649"/>
                  </a:lnTo>
                  <a:lnTo>
                    <a:pt x="165849" y="12649"/>
                  </a:lnTo>
                  <a:lnTo>
                    <a:pt x="159550" y="6299"/>
                  </a:lnTo>
                  <a:lnTo>
                    <a:pt x="172148" y="6299"/>
                  </a:lnTo>
                  <a:lnTo>
                    <a:pt x="172148" y="160680"/>
                  </a:lnTo>
                  <a:lnTo>
                    <a:pt x="165849" y="160680"/>
                  </a:lnTo>
                  <a:lnTo>
                    <a:pt x="172148" y="166979"/>
                  </a:lnTo>
                  <a:lnTo>
                    <a:pt x="306672" y="166979"/>
                  </a:lnTo>
                  <a:lnTo>
                    <a:pt x="295851" y="173329"/>
                  </a:lnTo>
                  <a:close/>
                </a:path>
                <a:path w="332104" h="196850">
                  <a:moveTo>
                    <a:pt x="281584" y="196303"/>
                  </a:moveTo>
                  <a:lnTo>
                    <a:pt x="277710" y="195313"/>
                  </a:lnTo>
                  <a:lnTo>
                    <a:pt x="274193" y="189306"/>
                  </a:lnTo>
                  <a:lnTo>
                    <a:pt x="275183" y="185381"/>
                  </a:lnTo>
                  <a:lnTo>
                    <a:pt x="278257" y="183654"/>
                  </a:lnTo>
                  <a:lnTo>
                    <a:pt x="295851" y="173329"/>
                  </a:lnTo>
                  <a:lnTo>
                    <a:pt x="319239" y="173329"/>
                  </a:lnTo>
                  <a:lnTo>
                    <a:pt x="319239" y="160680"/>
                  </a:lnTo>
                  <a:lnTo>
                    <a:pt x="296054" y="160680"/>
                  </a:lnTo>
                  <a:lnTo>
                    <a:pt x="278257" y="150266"/>
                  </a:lnTo>
                  <a:lnTo>
                    <a:pt x="275183" y="148526"/>
                  </a:lnTo>
                  <a:lnTo>
                    <a:pt x="274193" y="144652"/>
                  </a:lnTo>
                  <a:lnTo>
                    <a:pt x="275932" y="141579"/>
                  </a:lnTo>
                  <a:lnTo>
                    <a:pt x="277710" y="138607"/>
                  </a:lnTo>
                  <a:lnTo>
                    <a:pt x="281584" y="137617"/>
                  </a:lnTo>
                  <a:lnTo>
                    <a:pt x="331736" y="166979"/>
                  </a:lnTo>
                  <a:lnTo>
                    <a:pt x="281584" y="196303"/>
                  </a:lnTo>
                  <a:close/>
                </a:path>
                <a:path w="332104" h="196850">
                  <a:moveTo>
                    <a:pt x="306672" y="166979"/>
                  </a:moveTo>
                  <a:lnTo>
                    <a:pt x="172148" y="166979"/>
                  </a:lnTo>
                  <a:lnTo>
                    <a:pt x="172148" y="160680"/>
                  </a:lnTo>
                  <a:lnTo>
                    <a:pt x="296054" y="160680"/>
                  </a:lnTo>
                  <a:lnTo>
                    <a:pt x="306745" y="166936"/>
                  </a:lnTo>
                  <a:close/>
                </a:path>
                <a:path w="332104" h="196850">
                  <a:moveTo>
                    <a:pt x="316064" y="172389"/>
                  </a:moveTo>
                  <a:lnTo>
                    <a:pt x="306745" y="166936"/>
                  </a:lnTo>
                  <a:lnTo>
                    <a:pt x="316064" y="161467"/>
                  </a:lnTo>
                  <a:lnTo>
                    <a:pt x="316064" y="1723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38">
              <a:extLst>
                <a:ext uri="{FF2B5EF4-FFF2-40B4-BE49-F238E27FC236}">
                  <a16:creationId xmlns:a16="http://schemas.microsoft.com/office/drawing/2014/main" id="{AF4EC847-17D4-4180-879E-1F8AE8AFC8F1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159042" y="365125"/>
                  </a:moveTo>
                  <a:lnTo>
                    <a:pt x="0" y="365125"/>
                  </a:lnTo>
                  <a:lnTo>
                    <a:pt x="0" y="0"/>
                  </a:lnTo>
                  <a:lnTo>
                    <a:pt x="159042" y="0"/>
                  </a:lnTo>
                  <a:lnTo>
                    <a:pt x="159042" y="36512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39">
              <a:extLst>
                <a:ext uri="{FF2B5EF4-FFF2-40B4-BE49-F238E27FC236}">
                  <a16:creationId xmlns:a16="http://schemas.microsoft.com/office/drawing/2014/main" id="{0EDEC5AA-5C2A-4834-A2CC-9F1B52B76D63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0" y="0"/>
                  </a:moveTo>
                  <a:lnTo>
                    <a:pt x="159042" y="0"/>
                  </a:lnTo>
                  <a:lnTo>
                    <a:pt x="159042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40">
              <a:extLst>
                <a:ext uri="{FF2B5EF4-FFF2-40B4-BE49-F238E27FC236}">
                  <a16:creationId xmlns:a16="http://schemas.microsoft.com/office/drawing/2014/main" id="{9A3C8DF2-16B3-4407-BC8C-04B612A55C4A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0" y="0"/>
                  </a:moveTo>
                  <a:lnTo>
                    <a:pt x="159042" y="0"/>
                  </a:lnTo>
                  <a:lnTo>
                    <a:pt x="159042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41">
            <a:extLst>
              <a:ext uri="{FF2B5EF4-FFF2-40B4-BE49-F238E27FC236}">
                <a16:creationId xmlns:a16="http://schemas.microsoft.com/office/drawing/2014/main" id="{B36BD4CB-C6E2-4BE0-ABD8-C686126D1B94}"/>
              </a:ext>
            </a:extLst>
          </p:cNvPr>
          <p:cNvSpPr txBox="1"/>
          <p:nvPr/>
        </p:nvSpPr>
        <p:spPr>
          <a:xfrm>
            <a:off x="6156576" y="4797168"/>
            <a:ext cx="111760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p</a:t>
            </a:r>
            <a:r>
              <a:rPr sz="700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25" name="object 142">
            <a:extLst>
              <a:ext uri="{FF2B5EF4-FFF2-40B4-BE49-F238E27FC236}">
                <a16:creationId xmlns:a16="http://schemas.microsoft.com/office/drawing/2014/main" id="{EDAF00F2-6A0C-4AE8-AF37-9F9B862744C2}"/>
              </a:ext>
            </a:extLst>
          </p:cNvPr>
          <p:cNvGrpSpPr/>
          <p:nvPr/>
        </p:nvGrpSpPr>
        <p:grpSpPr>
          <a:xfrm>
            <a:off x="6209734" y="4939075"/>
            <a:ext cx="1901189" cy="233679"/>
            <a:chOff x="7374166" y="4730254"/>
            <a:chExt cx="1901189" cy="233679"/>
          </a:xfrm>
          <a:noFill/>
        </p:grpSpPr>
        <p:sp>
          <p:nvSpPr>
            <p:cNvPr id="126" name="object 143">
              <a:extLst>
                <a:ext uri="{FF2B5EF4-FFF2-40B4-BE49-F238E27FC236}">
                  <a16:creationId xmlns:a16="http://schemas.microsoft.com/office/drawing/2014/main" id="{2294EFA9-F83F-4562-B402-0DDE5C31A556}"/>
                </a:ext>
              </a:extLst>
            </p:cNvPr>
            <p:cNvSpPr/>
            <p:nvPr/>
          </p:nvSpPr>
          <p:spPr>
            <a:xfrm>
              <a:off x="7380833" y="4781295"/>
              <a:ext cx="67310" cy="65405"/>
            </a:xfrm>
            <a:custGeom>
              <a:avLst/>
              <a:gdLst/>
              <a:ahLst/>
              <a:cxnLst/>
              <a:rect l="l" t="t" r="r" b="b"/>
              <a:pathLst>
                <a:path w="67309" h="65404">
                  <a:moveTo>
                    <a:pt x="0" y="64795"/>
                  </a:moveTo>
                  <a:lnTo>
                    <a:pt x="33337" y="0"/>
                  </a:lnTo>
                  <a:lnTo>
                    <a:pt x="66725" y="64795"/>
                  </a:lnTo>
                  <a:lnTo>
                    <a:pt x="0" y="64795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4">
              <a:extLst>
                <a:ext uri="{FF2B5EF4-FFF2-40B4-BE49-F238E27FC236}">
                  <a16:creationId xmlns:a16="http://schemas.microsoft.com/office/drawing/2014/main" id="{31B25F8D-141E-44DA-8DFC-FD43B2B26B1B}"/>
                </a:ext>
              </a:extLst>
            </p:cNvPr>
            <p:cNvSpPr/>
            <p:nvPr/>
          </p:nvSpPr>
          <p:spPr>
            <a:xfrm>
              <a:off x="9208389" y="4730254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233603"/>
                  </a:moveTo>
                  <a:lnTo>
                    <a:pt x="0" y="0"/>
                  </a:lnTo>
                  <a:lnTo>
                    <a:pt x="66725" y="41224"/>
                  </a:lnTo>
                  <a:lnTo>
                    <a:pt x="66725" y="192379"/>
                  </a:lnTo>
                  <a:lnTo>
                    <a:pt x="0" y="23360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45">
            <a:extLst>
              <a:ext uri="{FF2B5EF4-FFF2-40B4-BE49-F238E27FC236}">
                <a16:creationId xmlns:a16="http://schemas.microsoft.com/office/drawing/2014/main" id="{D437081E-E5E4-4E68-AD23-3BABC22C6D65}"/>
              </a:ext>
            </a:extLst>
          </p:cNvPr>
          <p:cNvSpPr txBox="1"/>
          <p:nvPr/>
        </p:nvSpPr>
        <p:spPr>
          <a:xfrm>
            <a:off x="8039108" y="4941232"/>
            <a:ext cx="55244" cy="191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380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29" name="object 146">
            <a:extLst>
              <a:ext uri="{FF2B5EF4-FFF2-40B4-BE49-F238E27FC236}">
                <a16:creationId xmlns:a16="http://schemas.microsoft.com/office/drawing/2014/main" id="{C2EB1177-8DF8-481D-9185-31B2DF98195D}"/>
              </a:ext>
            </a:extLst>
          </p:cNvPr>
          <p:cNvGrpSpPr/>
          <p:nvPr/>
        </p:nvGrpSpPr>
        <p:grpSpPr>
          <a:xfrm>
            <a:off x="6714978" y="4431850"/>
            <a:ext cx="2588260" cy="1053465"/>
            <a:chOff x="7879410" y="4223029"/>
            <a:chExt cx="2588260" cy="1053465"/>
          </a:xfrm>
          <a:noFill/>
        </p:grpSpPr>
        <p:sp>
          <p:nvSpPr>
            <p:cNvPr id="130" name="object 147">
              <a:extLst>
                <a:ext uri="{FF2B5EF4-FFF2-40B4-BE49-F238E27FC236}">
                  <a16:creationId xmlns:a16="http://schemas.microsoft.com/office/drawing/2014/main" id="{4C525ED4-034B-46D8-8FCF-CF2FBE95AE4B}"/>
                </a:ext>
              </a:extLst>
            </p:cNvPr>
            <p:cNvSpPr/>
            <p:nvPr/>
          </p:nvSpPr>
          <p:spPr>
            <a:xfrm>
              <a:off x="7879410" y="4700841"/>
              <a:ext cx="398780" cy="575310"/>
            </a:xfrm>
            <a:custGeom>
              <a:avLst/>
              <a:gdLst/>
              <a:ahLst/>
              <a:cxnLst/>
              <a:rect l="l" t="t" r="r" b="b"/>
              <a:pathLst>
                <a:path w="398779" h="575310">
                  <a:moveTo>
                    <a:pt x="306781" y="545312"/>
                  </a:moveTo>
                  <a:lnTo>
                    <a:pt x="295884" y="539115"/>
                  </a:lnTo>
                  <a:lnTo>
                    <a:pt x="62852" y="542772"/>
                  </a:lnTo>
                  <a:lnTo>
                    <a:pt x="63055" y="555421"/>
                  </a:lnTo>
                  <a:lnTo>
                    <a:pt x="296125" y="551815"/>
                  </a:lnTo>
                  <a:lnTo>
                    <a:pt x="306781" y="545312"/>
                  </a:lnTo>
                  <a:close/>
                </a:path>
                <a:path w="398779" h="575310">
                  <a:moveTo>
                    <a:pt x="316204" y="550659"/>
                  </a:moveTo>
                  <a:lnTo>
                    <a:pt x="316052" y="539648"/>
                  </a:lnTo>
                  <a:lnTo>
                    <a:pt x="306781" y="545312"/>
                  </a:lnTo>
                  <a:lnTo>
                    <a:pt x="316204" y="550659"/>
                  </a:lnTo>
                  <a:close/>
                </a:path>
                <a:path w="398779" h="575310">
                  <a:moveTo>
                    <a:pt x="331787" y="544906"/>
                  </a:moveTo>
                  <a:lnTo>
                    <a:pt x="320929" y="538746"/>
                  </a:lnTo>
                  <a:lnTo>
                    <a:pt x="281279" y="516229"/>
                  </a:lnTo>
                  <a:lnTo>
                    <a:pt x="277456" y="517321"/>
                  </a:lnTo>
                  <a:lnTo>
                    <a:pt x="274040" y="523417"/>
                  </a:lnTo>
                  <a:lnTo>
                    <a:pt x="275132" y="527291"/>
                  </a:lnTo>
                  <a:lnTo>
                    <a:pt x="295884" y="539115"/>
                  </a:lnTo>
                  <a:lnTo>
                    <a:pt x="319189" y="538746"/>
                  </a:lnTo>
                  <a:lnTo>
                    <a:pt x="319379" y="551446"/>
                  </a:lnTo>
                  <a:lnTo>
                    <a:pt x="296125" y="551815"/>
                  </a:lnTo>
                  <a:lnTo>
                    <a:pt x="275678" y="564299"/>
                  </a:lnTo>
                  <a:lnTo>
                    <a:pt x="274739" y="568172"/>
                  </a:lnTo>
                  <a:lnTo>
                    <a:pt x="276517" y="571195"/>
                  </a:lnTo>
                  <a:lnTo>
                    <a:pt x="278307" y="574167"/>
                  </a:lnTo>
                  <a:lnTo>
                    <a:pt x="282181" y="575170"/>
                  </a:lnTo>
                  <a:lnTo>
                    <a:pt x="285153" y="573328"/>
                  </a:lnTo>
                  <a:lnTo>
                    <a:pt x="331787" y="544906"/>
                  </a:lnTo>
                  <a:close/>
                </a:path>
                <a:path w="398779" h="575310">
                  <a:moveTo>
                    <a:pt x="373354" y="245249"/>
                  </a:moveTo>
                  <a:lnTo>
                    <a:pt x="362546" y="238950"/>
                  </a:lnTo>
                  <a:lnTo>
                    <a:pt x="66776" y="239953"/>
                  </a:lnTo>
                  <a:lnTo>
                    <a:pt x="66827" y="252653"/>
                  </a:lnTo>
                  <a:lnTo>
                    <a:pt x="362559" y="251650"/>
                  </a:lnTo>
                  <a:lnTo>
                    <a:pt x="373354" y="245249"/>
                  </a:lnTo>
                  <a:close/>
                </a:path>
                <a:path w="398779" h="575310">
                  <a:moveTo>
                    <a:pt x="373507" y="29286"/>
                  </a:moveTo>
                  <a:lnTo>
                    <a:pt x="362623" y="22910"/>
                  </a:lnTo>
                  <a:lnTo>
                    <a:pt x="64693" y="22910"/>
                  </a:lnTo>
                  <a:lnTo>
                    <a:pt x="64693" y="89446"/>
                  </a:lnTo>
                  <a:lnTo>
                    <a:pt x="70993" y="89446"/>
                  </a:lnTo>
                  <a:lnTo>
                    <a:pt x="64693" y="95745"/>
                  </a:lnTo>
                  <a:lnTo>
                    <a:pt x="64693" y="89446"/>
                  </a:lnTo>
                  <a:lnTo>
                    <a:pt x="0" y="89446"/>
                  </a:lnTo>
                  <a:lnTo>
                    <a:pt x="0" y="102044"/>
                  </a:lnTo>
                  <a:lnTo>
                    <a:pt x="77292" y="102044"/>
                  </a:lnTo>
                  <a:lnTo>
                    <a:pt x="77292" y="95745"/>
                  </a:lnTo>
                  <a:lnTo>
                    <a:pt x="77292" y="35560"/>
                  </a:lnTo>
                  <a:lnTo>
                    <a:pt x="70993" y="35560"/>
                  </a:lnTo>
                  <a:lnTo>
                    <a:pt x="77292" y="29260"/>
                  </a:lnTo>
                  <a:lnTo>
                    <a:pt x="77292" y="35560"/>
                  </a:lnTo>
                  <a:lnTo>
                    <a:pt x="362750" y="35560"/>
                  </a:lnTo>
                  <a:lnTo>
                    <a:pt x="373507" y="29286"/>
                  </a:lnTo>
                  <a:close/>
                </a:path>
                <a:path w="398779" h="575310">
                  <a:moveTo>
                    <a:pt x="373519" y="146177"/>
                  </a:moveTo>
                  <a:lnTo>
                    <a:pt x="362800" y="140106"/>
                  </a:lnTo>
                  <a:lnTo>
                    <a:pt x="62852" y="140195"/>
                  </a:lnTo>
                  <a:lnTo>
                    <a:pt x="62852" y="152438"/>
                  </a:lnTo>
                  <a:lnTo>
                    <a:pt x="362635" y="152361"/>
                  </a:lnTo>
                  <a:lnTo>
                    <a:pt x="373519" y="146177"/>
                  </a:lnTo>
                  <a:close/>
                </a:path>
                <a:path w="398779" h="575310">
                  <a:moveTo>
                    <a:pt x="382778" y="250723"/>
                  </a:moveTo>
                  <a:lnTo>
                    <a:pt x="382689" y="239712"/>
                  </a:lnTo>
                  <a:lnTo>
                    <a:pt x="373354" y="245249"/>
                  </a:lnTo>
                  <a:lnTo>
                    <a:pt x="382778" y="250723"/>
                  </a:lnTo>
                  <a:close/>
                </a:path>
                <a:path w="398779" h="575310">
                  <a:moveTo>
                    <a:pt x="382828" y="140881"/>
                  </a:moveTo>
                  <a:lnTo>
                    <a:pt x="373519" y="146177"/>
                  </a:lnTo>
                  <a:lnTo>
                    <a:pt x="382828" y="151447"/>
                  </a:lnTo>
                  <a:lnTo>
                    <a:pt x="382828" y="140881"/>
                  </a:lnTo>
                  <a:close/>
                </a:path>
                <a:path w="398779" h="575310">
                  <a:moveTo>
                    <a:pt x="382828" y="23850"/>
                  </a:moveTo>
                  <a:lnTo>
                    <a:pt x="373507" y="29286"/>
                  </a:lnTo>
                  <a:lnTo>
                    <a:pt x="382828" y="34721"/>
                  </a:lnTo>
                  <a:lnTo>
                    <a:pt x="382828" y="23850"/>
                  </a:lnTo>
                  <a:close/>
                </a:path>
                <a:path w="398779" h="575310">
                  <a:moveTo>
                    <a:pt x="387845" y="140093"/>
                  </a:moveTo>
                  <a:lnTo>
                    <a:pt x="351434" y="119456"/>
                  </a:lnTo>
                  <a:lnTo>
                    <a:pt x="348348" y="117767"/>
                  </a:lnTo>
                  <a:lnTo>
                    <a:pt x="344538" y="118706"/>
                  </a:lnTo>
                  <a:lnTo>
                    <a:pt x="341058" y="124612"/>
                  </a:lnTo>
                  <a:lnTo>
                    <a:pt x="342049" y="128333"/>
                  </a:lnTo>
                  <a:lnTo>
                    <a:pt x="362788" y="140093"/>
                  </a:lnTo>
                  <a:lnTo>
                    <a:pt x="386003" y="140093"/>
                  </a:lnTo>
                  <a:lnTo>
                    <a:pt x="387845" y="140093"/>
                  </a:lnTo>
                  <a:close/>
                </a:path>
                <a:path w="398779" h="575310">
                  <a:moveTo>
                    <a:pt x="398513" y="245160"/>
                  </a:moveTo>
                  <a:lnTo>
                    <a:pt x="387629" y="238861"/>
                  </a:lnTo>
                  <a:lnTo>
                    <a:pt x="351078" y="217678"/>
                  </a:lnTo>
                  <a:lnTo>
                    <a:pt x="348107" y="215900"/>
                  </a:lnTo>
                  <a:lnTo>
                    <a:pt x="344182" y="216941"/>
                  </a:lnTo>
                  <a:lnTo>
                    <a:pt x="342455" y="220014"/>
                  </a:lnTo>
                  <a:lnTo>
                    <a:pt x="340715" y="222986"/>
                  </a:lnTo>
                  <a:lnTo>
                    <a:pt x="341807" y="226860"/>
                  </a:lnTo>
                  <a:lnTo>
                    <a:pt x="362546" y="238950"/>
                  </a:lnTo>
                  <a:lnTo>
                    <a:pt x="385953" y="238874"/>
                  </a:lnTo>
                  <a:lnTo>
                    <a:pt x="385953" y="251561"/>
                  </a:lnTo>
                  <a:lnTo>
                    <a:pt x="362559" y="251650"/>
                  </a:lnTo>
                  <a:lnTo>
                    <a:pt x="344881" y="262128"/>
                  </a:lnTo>
                  <a:lnTo>
                    <a:pt x="341858" y="263867"/>
                  </a:lnTo>
                  <a:lnTo>
                    <a:pt x="340868" y="267779"/>
                  </a:lnTo>
                  <a:lnTo>
                    <a:pt x="342595" y="270814"/>
                  </a:lnTo>
                  <a:lnTo>
                    <a:pt x="344436" y="273786"/>
                  </a:lnTo>
                  <a:lnTo>
                    <a:pt x="348259" y="274777"/>
                  </a:lnTo>
                  <a:lnTo>
                    <a:pt x="351282" y="273050"/>
                  </a:lnTo>
                  <a:lnTo>
                    <a:pt x="398513" y="245160"/>
                  </a:lnTo>
                  <a:close/>
                </a:path>
                <a:path w="398779" h="575310">
                  <a:moveTo>
                    <a:pt x="398513" y="146138"/>
                  </a:moveTo>
                  <a:lnTo>
                    <a:pt x="387858" y="140106"/>
                  </a:lnTo>
                  <a:lnTo>
                    <a:pt x="386003" y="140093"/>
                  </a:lnTo>
                  <a:lnTo>
                    <a:pt x="386054" y="152349"/>
                  </a:lnTo>
                  <a:lnTo>
                    <a:pt x="362635" y="152361"/>
                  </a:lnTo>
                  <a:lnTo>
                    <a:pt x="342049" y="164045"/>
                  </a:lnTo>
                  <a:lnTo>
                    <a:pt x="341058" y="167817"/>
                  </a:lnTo>
                  <a:lnTo>
                    <a:pt x="342798" y="170751"/>
                  </a:lnTo>
                  <a:lnTo>
                    <a:pt x="344538" y="173621"/>
                  </a:lnTo>
                  <a:lnTo>
                    <a:pt x="348449" y="174663"/>
                  </a:lnTo>
                  <a:lnTo>
                    <a:pt x="398513" y="146138"/>
                  </a:lnTo>
                  <a:close/>
                </a:path>
                <a:path w="398779" h="575310">
                  <a:moveTo>
                    <a:pt x="398513" y="29260"/>
                  </a:moveTo>
                  <a:lnTo>
                    <a:pt x="348310" y="0"/>
                  </a:lnTo>
                  <a:lnTo>
                    <a:pt x="344385" y="990"/>
                  </a:lnTo>
                  <a:lnTo>
                    <a:pt x="340918" y="6934"/>
                  </a:lnTo>
                  <a:lnTo>
                    <a:pt x="341909" y="10858"/>
                  </a:lnTo>
                  <a:lnTo>
                    <a:pt x="344982" y="12598"/>
                  </a:lnTo>
                  <a:lnTo>
                    <a:pt x="362623" y="22910"/>
                  </a:lnTo>
                  <a:lnTo>
                    <a:pt x="385953" y="22910"/>
                  </a:lnTo>
                  <a:lnTo>
                    <a:pt x="385953" y="35560"/>
                  </a:lnTo>
                  <a:lnTo>
                    <a:pt x="362750" y="35560"/>
                  </a:lnTo>
                  <a:lnTo>
                    <a:pt x="341909" y="47713"/>
                  </a:lnTo>
                  <a:lnTo>
                    <a:pt x="340918" y="51587"/>
                  </a:lnTo>
                  <a:lnTo>
                    <a:pt x="342646" y="54610"/>
                  </a:lnTo>
                  <a:lnTo>
                    <a:pt x="344385" y="57594"/>
                  </a:lnTo>
                  <a:lnTo>
                    <a:pt x="348310" y="58585"/>
                  </a:lnTo>
                  <a:lnTo>
                    <a:pt x="398513" y="2926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8">
              <a:extLst>
                <a:ext uri="{FF2B5EF4-FFF2-40B4-BE49-F238E27FC236}">
                  <a16:creationId xmlns:a16="http://schemas.microsoft.com/office/drawing/2014/main" id="{B0741D74-881B-4107-BCC3-D6B42BEBDEC1}"/>
                </a:ext>
              </a:extLst>
            </p:cNvPr>
            <p:cNvSpPr/>
            <p:nvPr/>
          </p:nvSpPr>
          <p:spPr>
            <a:xfrm>
              <a:off x="8136585" y="4229696"/>
              <a:ext cx="2324735" cy="452120"/>
            </a:xfrm>
            <a:custGeom>
              <a:avLst/>
              <a:gdLst/>
              <a:ahLst/>
              <a:cxnLst/>
              <a:rect l="l" t="t" r="r" b="b"/>
              <a:pathLst>
                <a:path w="2324734" h="452120">
                  <a:moveTo>
                    <a:pt x="2269223" y="451497"/>
                  </a:moveTo>
                  <a:lnTo>
                    <a:pt x="2324201" y="451497"/>
                  </a:lnTo>
                  <a:lnTo>
                    <a:pt x="2324201" y="0"/>
                  </a:lnTo>
                  <a:lnTo>
                    <a:pt x="0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49">
              <a:extLst>
                <a:ext uri="{FF2B5EF4-FFF2-40B4-BE49-F238E27FC236}">
                  <a16:creationId xmlns:a16="http://schemas.microsoft.com/office/drawing/2014/main" id="{2BA235E0-B150-441E-A005-2EF3C13E45D4}"/>
                </a:ext>
              </a:extLst>
            </p:cNvPr>
            <p:cNvSpPr/>
            <p:nvPr/>
          </p:nvSpPr>
          <p:spPr>
            <a:xfrm>
              <a:off x="8138567" y="4231677"/>
              <a:ext cx="1602105" cy="819150"/>
            </a:xfrm>
            <a:custGeom>
              <a:avLst/>
              <a:gdLst/>
              <a:ahLst/>
              <a:cxnLst/>
              <a:rect l="l" t="t" r="r" b="b"/>
              <a:pathLst>
                <a:path w="1602104" h="819150">
                  <a:moveTo>
                    <a:pt x="114350" y="367245"/>
                  </a:moveTo>
                  <a:lnTo>
                    <a:pt x="112331" y="366268"/>
                  </a:lnTo>
                  <a:lnTo>
                    <a:pt x="99199" y="359968"/>
                  </a:lnTo>
                  <a:lnTo>
                    <a:pt x="12598" y="359968"/>
                  </a:lnTo>
                  <a:lnTo>
                    <a:pt x="12598" y="366268"/>
                  </a:lnTo>
                  <a:lnTo>
                    <a:pt x="6299" y="359968"/>
                  </a:lnTo>
                  <a:lnTo>
                    <a:pt x="12598" y="359968"/>
                  </a:lnTo>
                  <a:lnTo>
                    <a:pt x="12598" y="0"/>
                  </a:lnTo>
                  <a:lnTo>
                    <a:pt x="0" y="0"/>
                  </a:lnTo>
                  <a:lnTo>
                    <a:pt x="0" y="372567"/>
                  </a:lnTo>
                  <a:lnTo>
                    <a:pt x="106692" y="372567"/>
                  </a:lnTo>
                  <a:lnTo>
                    <a:pt x="114350" y="367245"/>
                  </a:lnTo>
                  <a:close/>
                </a:path>
                <a:path w="1602104" h="819150">
                  <a:moveTo>
                    <a:pt x="124117" y="371919"/>
                  </a:moveTo>
                  <a:lnTo>
                    <a:pt x="123228" y="361061"/>
                  </a:lnTo>
                  <a:lnTo>
                    <a:pt x="114350" y="367245"/>
                  </a:lnTo>
                  <a:lnTo>
                    <a:pt x="124117" y="371919"/>
                  </a:lnTo>
                  <a:close/>
                </a:path>
                <a:path w="1602104" h="819150">
                  <a:moveTo>
                    <a:pt x="139357" y="365175"/>
                  </a:moveTo>
                  <a:lnTo>
                    <a:pt x="89992" y="341617"/>
                  </a:lnTo>
                  <a:lnTo>
                    <a:pt x="86918" y="340029"/>
                  </a:lnTo>
                  <a:lnTo>
                    <a:pt x="83096" y="341363"/>
                  </a:lnTo>
                  <a:lnTo>
                    <a:pt x="80124" y="347662"/>
                  </a:lnTo>
                  <a:lnTo>
                    <a:pt x="81407" y="351434"/>
                  </a:lnTo>
                  <a:lnTo>
                    <a:pt x="99199" y="359968"/>
                  </a:lnTo>
                  <a:lnTo>
                    <a:pt x="126796" y="359968"/>
                  </a:lnTo>
                  <a:lnTo>
                    <a:pt x="126796" y="372567"/>
                  </a:lnTo>
                  <a:lnTo>
                    <a:pt x="106692" y="372567"/>
                  </a:lnTo>
                  <a:lnTo>
                    <a:pt x="87261" y="386105"/>
                  </a:lnTo>
                  <a:lnTo>
                    <a:pt x="84340" y="388099"/>
                  </a:lnTo>
                  <a:lnTo>
                    <a:pt x="83693" y="392010"/>
                  </a:lnTo>
                  <a:lnTo>
                    <a:pt x="85674" y="394893"/>
                  </a:lnTo>
                  <a:lnTo>
                    <a:pt x="87655" y="397725"/>
                  </a:lnTo>
                  <a:lnTo>
                    <a:pt x="91579" y="398462"/>
                  </a:lnTo>
                  <a:lnTo>
                    <a:pt x="94462" y="396481"/>
                  </a:lnTo>
                  <a:lnTo>
                    <a:pt x="139357" y="365175"/>
                  </a:lnTo>
                  <a:close/>
                </a:path>
                <a:path w="1602104" h="819150">
                  <a:moveTo>
                    <a:pt x="1274305" y="631939"/>
                  </a:moveTo>
                  <a:lnTo>
                    <a:pt x="1263269" y="625640"/>
                  </a:lnTo>
                  <a:lnTo>
                    <a:pt x="1136548" y="626465"/>
                  </a:lnTo>
                  <a:lnTo>
                    <a:pt x="1136650" y="639165"/>
                  </a:lnTo>
                  <a:lnTo>
                    <a:pt x="1263446" y="638340"/>
                  </a:lnTo>
                  <a:lnTo>
                    <a:pt x="1274305" y="631939"/>
                  </a:lnTo>
                  <a:close/>
                </a:path>
                <a:path w="1602104" h="819150">
                  <a:moveTo>
                    <a:pt x="1283741" y="637336"/>
                  </a:moveTo>
                  <a:lnTo>
                    <a:pt x="1283690" y="626414"/>
                  </a:lnTo>
                  <a:lnTo>
                    <a:pt x="1274305" y="631939"/>
                  </a:lnTo>
                  <a:lnTo>
                    <a:pt x="1283741" y="637336"/>
                  </a:lnTo>
                  <a:close/>
                </a:path>
                <a:path w="1602104" h="819150">
                  <a:moveTo>
                    <a:pt x="1299464" y="631723"/>
                  </a:moveTo>
                  <a:lnTo>
                    <a:pt x="1288554" y="625475"/>
                  </a:lnTo>
                  <a:lnTo>
                    <a:pt x="1248664" y="602602"/>
                  </a:lnTo>
                  <a:lnTo>
                    <a:pt x="1244803" y="603694"/>
                  </a:lnTo>
                  <a:lnTo>
                    <a:pt x="1241323" y="609803"/>
                  </a:lnTo>
                  <a:lnTo>
                    <a:pt x="1242415" y="613625"/>
                  </a:lnTo>
                  <a:lnTo>
                    <a:pt x="1245400" y="615403"/>
                  </a:lnTo>
                  <a:lnTo>
                    <a:pt x="1263269" y="625640"/>
                  </a:lnTo>
                  <a:lnTo>
                    <a:pt x="1286865" y="625487"/>
                  </a:lnTo>
                  <a:lnTo>
                    <a:pt x="1286916" y="638175"/>
                  </a:lnTo>
                  <a:lnTo>
                    <a:pt x="1263446" y="638340"/>
                  </a:lnTo>
                  <a:lnTo>
                    <a:pt x="1245590" y="648843"/>
                  </a:lnTo>
                  <a:lnTo>
                    <a:pt x="1242568" y="650582"/>
                  </a:lnTo>
                  <a:lnTo>
                    <a:pt x="1241577" y="654494"/>
                  </a:lnTo>
                  <a:lnTo>
                    <a:pt x="1243406" y="657529"/>
                  </a:lnTo>
                  <a:lnTo>
                    <a:pt x="1245146" y="660501"/>
                  </a:lnTo>
                  <a:lnTo>
                    <a:pt x="1249070" y="661543"/>
                  </a:lnTo>
                  <a:lnTo>
                    <a:pt x="1299464" y="631723"/>
                  </a:lnTo>
                  <a:close/>
                </a:path>
                <a:path w="1602104" h="819150">
                  <a:moveTo>
                    <a:pt x="1576819" y="647458"/>
                  </a:moveTo>
                  <a:lnTo>
                    <a:pt x="1576654" y="647357"/>
                  </a:lnTo>
                  <a:lnTo>
                    <a:pt x="1565859" y="641108"/>
                  </a:lnTo>
                  <a:lnTo>
                    <a:pt x="1498447" y="641108"/>
                  </a:lnTo>
                  <a:lnTo>
                    <a:pt x="1498447" y="806005"/>
                  </a:lnTo>
                  <a:lnTo>
                    <a:pt x="1504746" y="806005"/>
                  </a:lnTo>
                  <a:lnTo>
                    <a:pt x="1498447" y="812304"/>
                  </a:lnTo>
                  <a:lnTo>
                    <a:pt x="1498447" y="806005"/>
                  </a:lnTo>
                  <a:lnTo>
                    <a:pt x="904925" y="806005"/>
                  </a:lnTo>
                  <a:lnTo>
                    <a:pt x="904925" y="818553"/>
                  </a:lnTo>
                  <a:lnTo>
                    <a:pt x="1511046" y="818553"/>
                  </a:lnTo>
                  <a:lnTo>
                    <a:pt x="1511046" y="812304"/>
                  </a:lnTo>
                  <a:lnTo>
                    <a:pt x="1511046" y="653605"/>
                  </a:lnTo>
                  <a:lnTo>
                    <a:pt x="1504746" y="653605"/>
                  </a:lnTo>
                  <a:lnTo>
                    <a:pt x="1511046" y="647357"/>
                  </a:lnTo>
                  <a:lnTo>
                    <a:pt x="1511046" y="653605"/>
                  </a:lnTo>
                  <a:lnTo>
                    <a:pt x="1566189" y="653605"/>
                  </a:lnTo>
                  <a:lnTo>
                    <a:pt x="1576819" y="647458"/>
                  </a:lnTo>
                  <a:close/>
                </a:path>
                <a:path w="1602104" h="819150">
                  <a:moveTo>
                    <a:pt x="1586064" y="642099"/>
                  </a:moveTo>
                  <a:lnTo>
                    <a:pt x="1576819" y="647458"/>
                  </a:lnTo>
                  <a:lnTo>
                    <a:pt x="1586064" y="652805"/>
                  </a:lnTo>
                  <a:lnTo>
                    <a:pt x="1586064" y="642099"/>
                  </a:lnTo>
                  <a:close/>
                </a:path>
                <a:path w="1602104" h="819150">
                  <a:moveTo>
                    <a:pt x="1601787" y="647357"/>
                  </a:moveTo>
                  <a:lnTo>
                    <a:pt x="1554505" y="620166"/>
                  </a:lnTo>
                  <a:lnTo>
                    <a:pt x="1551533" y="618337"/>
                  </a:lnTo>
                  <a:lnTo>
                    <a:pt x="1547710" y="619328"/>
                  </a:lnTo>
                  <a:lnTo>
                    <a:pt x="1545882" y="622300"/>
                  </a:lnTo>
                  <a:lnTo>
                    <a:pt x="1544243" y="625284"/>
                  </a:lnTo>
                  <a:lnTo>
                    <a:pt x="1545234" y="629196"/>
                  </a:lnTo>
                  <a:lnTo>
                    <a:pt x="1548206" y="630885"/>
                  </a:lnTo>
                  <a:lnTo>
                    <a:pt x="1565859" y="641108"/>
                  </a:lnTo>
                  <a:lnTo>
                    <a:pt x="1589189" y="641108"/>
                  </a:lnTo>
                  <a:lnTo>
                    <a:pt x="1589189" y="653605"/>
                  </a:lnTo>
                  <a:lnTo>
                    <a:pt x="1566189" y="653605"/>
                  </a:lnTo>
                  <a:lnTo>
                    <a:pt x="1548206" y="664019"/>
                  </a:lnTo>
                  <a:lnTo>
                    <a:pt x="1545234" y="665657"/>
                  </a:lnTo>
                  <a:lnTo>
                    <a:pt x="1544243" y="669480"/>
                  </a:lnTo>
                  <a:lnTo>
                    <a:pt x="1545882" y="672604"/>
                  </a:lnTo>
                  <a:lnTo>
                    <a:pt x="1547710" y="675576"/>
                  </a:lnTo>
                  <a:lnTo>
                    <a:pt x="1551533" y="676579"/>
                  </a:lnTo>
                  <a:lnTo>
                    <a:pt x="1554505" y="674738"/>
                  </a:lnTo>
                  <a:lnTo>
                    <a:pt x="1601787" y="64735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50">
            <a:extLst>
              <a:ext uri="{FF2B5EF4-FFF2-40B4-BE49-F238E27FC236}">
                <a16:creationId xmlns:a16="http://schemas.microsoft.com/office/drawing/2014/main" id="{AE65ED69-2092-4C31-B370-D4E4B9A6A1F2}"/>
              </a:ext>
            </a:extLst>
          </p:cNvPr>
          <p:cNvSpPr txBox="1"/>
          <p:nvPr/>
        </p:nvSpPr>
        <p:spPr>
          <a:xfrm>
            <a:off x="6782898" y="4832070"/>
            <a:ext cx="53213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25" dirty="0">
                <a:latin typeface="Times New Roman"/>
                <a:cs typeface="Times New Roman"/>
              </a:rPr>
              <a:t>inst[11:7]</a:t>
            </a:r>
            <a:r>
              <a:rPr sz="400" spc="65" dirty="0">
                <a:latin typeface="Times New Roman"/>
                <a:cs typeface="Times New Roman"/>
              </a:rPr>
              <a:t> </a:t>
            </a:r>
            <a:r>
              <a:rPr sz="600" spc="44" baseline="-27777" dirty="0">
                <a:latin typeface="Times New Roman"/>
                <a:cs typeface="Times New Roman"/>
              </a:rPr>
              <a:t>AddrD</a:t>
            </a:r>
            <a:endParaRPr sz="600" baseline="-27777">
              <a:latin typeface="Times New Roman"/>
              <a:cs typeface="Times New Roman"/>
            </a:endParaRPr>
          </a:p>
        </p:txBody>
      </p:sp>
      <p:sp>
        <p:nvSpPr>
          <p:cNvPr id="134" name="object 151">
            <a:extLst>
              <a:ext uri="{FF2B5EF4-FFF2-40B4-BE49-F238E27FC236}">
                <a16:creationId xmlns:a16="http://schemas.microsoft.com/office/drawing/2014/main" id="{9DC25C17-1A05-44F0-A5E7-73059883E87B}"/>
              </a:ext>
            </a:extLst>
          </p:cNvPr>
          <p:cNvSpPr txBox="1"/>
          <p:nvPr/>
        </p:nvSpPr>
        <p:spPr>
          <a:xfrm>
            <a:off x="6802410" y="4927865"/>
            <a:ext cx="676910" cy="201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64500"/>
              </a:lnSpc>
              <a:spcBef>
                <a:spcPts val="90"/>
              </a:spcBef>
            </a:pPr>
            <a:r>
              <a:rPr sz="600" spc="37" baseline="6944" dirty="0">
                <a:latin typeface="Times New Roman"/>
                <a:cs typeface="Times New Roman"/>
              </a:rPr>
              <a:t>inst[19:15] </a:t>
            </a:r>
            <a:r>
              <a:rPr sz="400" spc="30" dirty="0">
                <a:latin typeface="Times New Roman"/>
                <a:cs typeface="Times New Roman"/>
              </a:rPr>
              <a:t>AddrA </a:t>
            </a:r>
            <a:r>
              <a:rPr sz="400" spc="25" dirty="0">
                <a:latin typeface="Times New Roman"/>
                <a:cs typeface="Times New Roman"/>
              </a:rPr>
              <a:t>DataA  </a:t>
            </a:r>
            <a:r>
              <a:rPr sz="600" spc="37" baseline="6944" dirty="0">
                <a:latin typeface="Times New Roman"/>
                <a:cs typeface="Times New Roman"/>
              </a:rPr>
              <a:t>inst[24:20] </a:t>
            </a:r>
            <a:r>
              <a:rPr sz="400" spc="30" dirty="0">
                <a:latin typeface="Times New Roman"/>
                <a:cs typeface="Times New Roman"/>
              </a:rPr>
              <a:t>AddrB</a:t>
            </a:r>
            <a:r>
              <a:rPr sz="400" spc="60" dirty="0">
                <a:latin typeface="Times New Roman"/>
                <a:cs typeface="Times New Roman"/>
              </a:rPr>
              <a:t> </a:t>
            </a:r>
            <a:r>
              <a:rPr sz="400" spc="25" dirty="0">
                <a:latin typeface="Times New Roman"/>
                <a:cs typeface="Times New Roman"/>
              </a:rPr>
              <a:t>DataB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35" name="object 152">
            <a:extLst>
              <a:ext uri="{FF2B5EF4-FFF2-40B4-BE49-F238E27FC236}">
                <a16:creationId xmlns:a16="http://schemas.microsoft.com/office/drawing/2014/main" id="{E95CF06B-5693-498E-B672-A709D778C0A6}"/>
              </a:ext>
            </a:extLst>
          </p:cNvPr>
          <p:cNvSpPr/>
          <p:nvPr/>
        </p:nvSpPr>
        <p:spPr>
          <a:xfrm>
            <a:off x="6791571" y="5349349"/>
            <a:ext cx="92710" cy="74930"/>
          </a:xfrm>
          <a:custGeom>
            <a:avLst/>
            <a:gdLst/>
            <a:ahLst/>
            <a:cxnLst/>
            <a:rect l="l" t="t" r="r" b="b"/>
            <a:pathLst>
              <a:path w="92709" h="74929">
                <a:moveTo>
                  <a:pt x="0" y="0"/>
                </a:moveTo>
                <a:lnTo>
                  <a:pt x="92227" y="0"/>
                </a:lnTo>
                <a:lnTo>
                  <a:pt x="92227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53">
            <a:extLst>
              <a:ext uri="{FF2B5EF4-FFF2-40B4-BE49-F238E27FC236}">
                <a16:creationId xmlns:a16="http://schemas.microsoft.com/office/drawing/2014/main" id="{CCF1DD40-BF07-4819-9A04-18EC7218FDEF}"/>
              </a:ext>
            </a:extLst>
          </p:cNvPr>
          <p:cNvSpPr txBox="1"/>
          <p:nvPr/>
        </p:nvSpPr>
        <p:spPr>
          <a:xfrm>
            <a:off x="6753452" y="5271688"/>
            <a:ext cx="525780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r>
              <a:rPr sz="400" spc="25" dirty="0">
                <a:latin typeface="Times New Roman"/>
                <a:cs typeface="Times New Roman"/>
              </a:rPr>
              <a:t>inst[31:7]</a:t>
            </a:r>
            <a:r>
              <a:rPr sz="400" spc="95" dirty="0">
                <a:latin typeface="Times New Roman"/>
                <a:cs typeface="Times New Roman"/>
              </a:rPr>
              <a:t> </a:t>
            </a:r>
            <a:r>
              <a:rPr sz="1050" spc="-15" baseline="-23809" dirty="0">
                <a:latin typeface="Times New Roman"/>
                <a:cs typeface="Times New Roman"/>
              </a:rPr>
              <a:t>Imm.</a:t>
            </a:r>
            <a:endParaRPr sz="1050" baseline="-23809">
              <a:latin typeface="Times New Roman"/>
              <a:cs typeface="Times New Roman"/>
            </a:endParaRPr>
          </a:p>
          <a:p>
            <a:pPr marL="300990">
              <a:lnSpc>
                <a:spcPct val="100000"/>
              </a:lnSpc>
              <a:spcBef>
                <a:spcPts val="270"/>
              </a:spcBef>
            </a:pPr>
            <a:r>
              <a:rPr sz="700" dirty="0">
                <a:latin typeface="Times New Roman"/>
                <a:cs typeface="Times New Roman"/>
              </a:rPr>
              <a:t>Gen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37" name="object 154">
            <a:extLst>
              <a:ext uri="{FF2B5EF4-FFF2-40B4-BE49-F238E27FC236}">
                <a16:creationId xmlns:a16="http://schemas.microsoft.com/office/drawing/2014/main" id="{D647ACE6-93FE-4630-AF6C-B76345ED820E}"/>
              </a:ext>
            </a:extLst>
          </p:cNvPr>
          <p:cNvGrpSpPr/>
          <p:nvPr/>
        </p:nvGrpSpPr>
        <p:grpSpPr>
          <a:xfrm>
            <a:off x="7873154" y="4593788"/>
            <a:ext cx="1372235" cy="667385"/>
            <a:chOff x="9037586" y="4384967"/>
            <a:chExt cx="1372235" cy="667385"/>
          </a:xfrm>
          <a:noFill/>
        </p:grpSpPr>
        <p:sp>
          <p:nvSpPr>
            <p:cNvPr id="138" name="object 155">
              <a:extLst>
                <a:ext uri="{FF2B5EF4-FFF2-40B4-BE49-F238E27FC236}">
                  <a16:creationId xmlns:a16="http://schemas.microsoft.com/office/drawing/2014/main" id="{74299690-1B26-47A5-8F98-F067A763A781}"/>
                </a:ext>
              </a:extLst>
            </p:cNvPr>
            <p:cNvSpPr/>
            <p:nvPr/>
          </p:nvSpPr>
          <p:spPr>
            <a:xfrm>
              <a:off x="9037586" y="4763643"/>
              <a:ext cx="170815" cy="288925"/>
            </a:xfrm>
            <a:custGeom>
              <a:avLst/>
              <a:gdLst/>
              <a:ahLst/>
              <a:cxnLst/>
              <a:rect l="l" t="t" r="r" b="b"/>
              <a:pathLst>
                <a:path w="170815" h="288925">
                  <a:moveTo>
                    <a:pt x="118173" y="58394"/>
                  </a:moveTo>
                  <a:lnTo>
                    <a:pt x="114452" y="56946"/>
                  </a:lnTo>
                  <a:lnTo>
                    <a:pt x="112915" y="53822"/>
                  </a:lnTo>
                  <a:lnTo>
                    <a:pt x="111429" y="50647"/>
                  </a:lnTo>
                  <a:lnTo>
                    <a:pt x="112864" y="46926"/>
                  </a:lnTo>
                  <a:lnTo>
                    <a:pt x="115989" y="45440"/>
                  </a:lnTo>
                  <a:lnTo>
                    <a:pt x="129773" y="39039"/>
                  </a:lnTo>
                  <a:lnTo>
                    <a:pt x="158356" y="39039"/>
                  </a:lnTo>
                  <a:lnTo>
                    <a:pt x="158356" y="26390"/>
                  </a:lnTo>
                  <a:lnTo>
                    <a:pt x="138787" y="26390"/>
                  </a:lnTo>
                  <a:lnTo>
                    <a:pt x="116331" y="10261"/>
                  </a:lnTo>
                  <a:lnTo>
                    <a:pt x="115684" y="6299"/>
                  </a:lnTo>
                  <a:lnTo>
                    <a:pt x="117678" y="3467"/>
                  </a:lnTo>
                  <a:lnTo>
                    <a:pt x="119710" y="647"/>
                  </a:lnTo>
                  <a:lnTo>
                    <a:pt x="123621" y="0"/>
                  </a:lnTo>
                  <a:lnTo>
                    <a:pt x="126453" y="2082"/>
                  </a:lnTo>
                  <a:lnTo>
                    <a:pt x="170802" y="33985"/>
                  </a:lnTo>
                  <a:lnTo>
                    <a:pt x="121191" y="56946"/>
                  </a:lnTo>
                  <a:lnTo>
                    <a:pt x="118173" y="58394"/>
                  </a:lnTo>
                  <a:close/>
                </a:path>
                <a:path w="170815" h="288925">
                  <a:moveTo>
                    <a:pt x="12598" y="288569"/>
                  </a:moveTo>
                  <a:lnTo>
                    <a:pt x="0" y="288569"/>
                  </a:lnTo>
                  <a:lnTo>
                    <a:pt x="0" y="26390"/>
                  </a:lnTo>
                  <a:lnTo>
                    <a:pt x="138787" y="26390"/>
                  </a:lnTo>
                  <a:lnTo>
                    <a:pt x="145944" y="31530"/>
                  </a:lnTo>
                  <a:lnTo>
                    <a:pt x="143447" y="32689"/>
                  </a:lnTo>
                  <a:lnTo>
                    <a:pt x="12598" y="32689"/>
                  </a:lnTo>
                  <a:lnTo>
                    <a:pt x="6299" y="39039"/>
                  </a:lnTo>
                  <a:lnTo>
                    <a:pt x="12598" y="39039"/>
                  </a:lnTo>
                  <a:lnTo>
                    <a:pt x="12598" y="288569"/>
                  </a:lnTo>
                  <a:close/>
                </a:path>
                <a:path w="170815" h="288925">
                  <a:moveTo>
                    <a:pt x="154736" y="37846"/>
                  </a:moveTo>
                  <a:lnTo>
                    <a:pt x="145944" y="31530"/>
                  </a:lnTo>
                  <a:lnTo>
                    <a:pt x="155727" y="26987"/>
                  </a:lnTo>
                  <a:lnTo>
                    <a:pt x="154736" y="37846"/>
                  </a:lnTo>
                  <a:close/>
                </a:path>
                <a:path w="170815" h="288925">
                  <a:moveTo>
                    <a:pt x="129773" y="39039"/>
                  </a:moveTo>
                  <a:lnTo>
                    <a:pt x="12598" y="39039"/>
                  </a:lnTo>
                  <a:lnTo>
                    <a:pt x="12598" y="32689"/>
                  </a:lnTo>
                  <a:lnTo>
                    <a:pt x="143447" y="32689"/>
                  </a:lnTo>
                  <a:lnTo>
                    <a:pt x="129773" y="3903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56">
              <a:extLst>
                <a:ext uri="{FF2B5EF4-FFF2-40B4-BE49-F238E27FC236}">
                  <a16:creationId xmlns:a16="http://schemas.microsoft.com/office/drawing/2014/main" id="{8D723F7D-F907-43F3-BBFE-848B18E7EBE8}"/>
                </a:ext>
              </a:extLst>
            </p:cNvPr>
            <p:cNvSpPr/>
            <p:nvPr/>
          </p:nvSpPr>
          <p:spPr>
            <a:xfrm>
              <a:off x="10138866" y="4390682"/>
              <a:ext cx="265430" cy="135890"/>
            </a:xfrm>
            <a:custGeom>
              <a:avLst/>
              <a:gdLst/>
              <a:ahLst/>
              <a:cxnLst/>
              <a:rect l="l" t="t" r="r" b="b"/>
              <a:pathLst>
                <a:path w="265429" h="135889">
                  <a:moveTo>
                    <a:pt x="143268" y="0"/>
                  </a:moveTo>
                  <a:lnTo>
                    <a:pt x="265010" y="0"/>
                  </a:lnTo>
                  <a:lnTo>
                    <a:pt x="265010" y="74561"/>
                  </a:lnTo>
                  <a:lnTo>
                    <a:pt x="143268" y="74561"/>
                  </a:lnTo>
                  <a:lnTo>
                    <a:pt x="143268" y="0"/>
                  </a:lnTo>
                  <a:close/>
                </a:path>
                <a:path w="265429" h="135889">
                  <a:moveTo>
                    <a:pt x="0" y="60820"/>
                  </a:moveTo>
                  <a:lnTo>
                    <a:pt x="74561" y="60820"/>
                  </a:lnTo>
                  <a:lnTo>
                    <a:pt x="74561" y="135432"/>
                  </a:lnTo>
                  <a:lnTo>
                    <a:pt x="0" y="135432"/>
                  </a:lnTo>
                  <a:lnTo>
                    <a:pt x="0" y="6082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57">
            <a:extLst>
              <a:ext uri="{FF2B5EF4-FFF2-40B4-BE49-F238E27FC236}">
                <a16:creationId xmlns:a16="http://schemas.microsoft.com/office/drawing/2014/main" id="{B72721A8-B015-4C2C-A689-C369A42A1C1E}"/>
              </a:ext>
            </a:extLst>
          </p:cNvPr>
          <p:cNvSpPr txBox="1"/>
          <p:nvPr/>
        </p:nvSpPr>
        <p:spPr>
          <a:xfrm>
            <a:off x="8961724" y="4587013"/>
            <a:ext cx="287655" cy="1415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55575">
              <a:lnSpc>
                <a:spcPts val="475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pc+</a:t>
            </a:r>
            <a:r>
              <a:rPr sz="400" spc="15" dirty="0">
                <a:latin typeface="Times New Roman"/>
                <a:cs typeface="Times New Roman"/>
              </a:rPr>
              <a:t>4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475"/>
              </a:lnSpc>
            </a:pPr>
            <a:r>
              <a:rPr sz="400" spc="15" dirty="0">
                <a:latin typeface="Times New Roman"/>
                <a:cs typeface="Times New Roman"/>
              </a:rPr>
              <a:t>alu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1" name="object 158">
            <a:extLst>
              <a:ext uri="{FF2B5EF4-FFF2-40B4-BE49-F238E27FC236}">
                <a16:creationId xmlns:a16="http://schemas.microsoft.com/office/drawing/2014/main" id="{76BFC092-1A4A-4A1A-8538-77C8D8CABCB1}"/>
              </a:ext>
            </a:extLst>
          </p:cNvPr>
          <p:cNvSpPr/>
          <p:nvPr/>
        </p:nvSpPr>
        <p:spPr>
          <a:xfrm>
            <a:off x="9021514" y="5009764"/>
            <a:ext cx="132080" cy="74930"/>
          </a:xfrm>
          <a:custGeom>
            <a:avLst/>
            <a:gdLst/>
            <a:ahLst/>
            <a:cxnLst/>
            <a:rect l="l" t="t" r="r" b="b"/>
            <a:pathLst>
              <a:path w="132079" h="74929">
                <a:moveTo>
                  <a:pt x="0" y="0"/>
                </a:moveTo>
                <a:lnTo>
                  <a:pt x="131559" y="0"/>
                </a:lnTo>
                <a:lnTo>
                  <a:pt x="131559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59">
            <a:extLst>
              <a:ext uri="{FF2B5EF4-FFF2-40B4-BE49-F238E27FC236}">
                <a16:creationId xmlns:a16="http://schemas.microsoft.com/office/drawing/2014/main" id="{E85B65E9-99D6-410F-8DC7-332EE2AD039A}"/>
              </a:ext>
            </a:extLst>
          </p:cNvPr>
          <p:cNvSpPr txBox="1"/>
          <p:nvPr/>
        </p:nvSpPr>
        <p:spPr>
          <a:xfrm>
            <a:off x="9008833" y="4996927"/>
            <a:ext cx="14287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55" dirty="0">
                <a:latin typeface="Times New Roman"/>
                <a:cs typeface="Times New Roman"/>
              </a:rPr>
              <a:t>m</a:t>
            </a:r>
            <a:r>
              <a:rPr sz="400" spc="30" dirty="0">
                <a:latin typeface="Times New Roman"/>
                <a:cs typeface="Times New Roman"/>
              </a:rPr>
              <a:t>em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3" name="object 160">
            <a:extLst>
              <a:ext uri="{FF2B5EF4-FFF2-40B4-BE49-F238E27FC236}">
                <a16:creationId xmlns:a16="http://schemas.microsoft.com/office/drawing/2014/main" id="{5DEE2E57-0CCA-43E7-BDA1-BE4D0B175711}"/>
              </a:ext>
            </a:extLst>
          </p:cNvPr>
          <p:cNvSpPr/>
          <p:nvPr/>
        </p:nvSpPr>
        <p:spPr>
          <a:xfrm>
            <a:off x="9263017" y="4891996"/>
            <a:ext cx="76835" cy="74930"/>
          </a:xfrm>
          <a:custGeom>
            <a:avLst/>
            <a:gdLst/>
            <a:ahLst/>
            <a:cxnLst/>
            <a:rect l="l" t="t" r="r" b="b"/>
            <a:pathLst>
              <a:path w="76834" h="74929">
                <a:moveTo>
                  <a:pt x="0" y="0"/>
                </a:moveTo>
                <a:lnTo>
                  <a:pt x="76542" y="0"/>
                </a:lnTo>
                <a:lnTo>
                  <a:pt x="76542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61">
            <a:extLst>
              <a:ext uri="{FF2B5EF4-FFF2-40B4-BE49-F238E27FC236}">
                <a16:creationId xmlns:a16="http://schemas.microsoft.com/office/drawing/2014/main" id="{3DDA2BCE-50CC-4FCA-B4FE-70507E992BBE}"/>
              </a:ext>
            </a:extLst>
          </p:cNvPr>
          <p:cNvSpPr txBox="1"/>
          <p:nvPr/>
        </p:nvSpPr>
        <p:spPr>
          <a:xfrm>
            <a:off x="9173726" y="4834298"/>
            <a:ext cx="173355" cy="119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15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  <a:p>
            <a:pPr marL="88900">
              <a:lnSpc>
                <a:spcPts val="415"/>
              </a:lnSpc>
            </a:pPr>
            <a:r>
              <a:rPr sz="400" spc="45" dirty="0">
                <a:latin typeface="Times New Roman"/>
                <a:cs typeface="Times New Roman"/>
              </a:rPr>
              <a:t>w</a:t>
            </a:r>
            <a:r>
              <a:rPr sz="400" spc="15" dirty="0">
                <a:latin typeface="Times New Roman"/>
                <a:cs typeface="Times New Roman"/>
              </a:rPr>
              <a:t>b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5" name="object 162">
            <a:extLst>
              <a:ext uri="{FF2B5EF4-FFF2-40B4-BE49-F238E27FC236}">
                <a16:creationId xmlns:a16="http://schemas.microsoft.com/office/drawing/2014/main" id="{D04BB7A3-9B72-47DD-990B-1EEF7865B3D9}"/>
              </a:ext>
            </a:extLst>
          </p:cNvPr>
          <p:cNvSpPr txBox="1"/>
          <p:nvPr/>
        </p:nvSpPr>
        <p:spPr>
          <a:xfrm>
            <a:off x="5834762" y="4776375"/>
            <a:ext cx="25527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alu</a:t>
            </a:r>
            <a:r>
              <a:rPr sz="400" spc="20" dirty="0">
                <a:latin typeface="Times New Roman"/>
                <a:cs typeface="Times New Roman"/>
              </a:rPr>
              <a:t> </a:t>
            </a:r>
            <a:r>
              <a:rPr sz="600" spc="22" baseline="20833" dirty="0">
                <a:latin typeface="Times New Roman"/>
                <a:cs typeface="Times New Roman"/>
              </a:rPr>
              <a:t>1</a:t>
            </a:r>
            <a:endParaRPr sz="600" baseline="20833">
              <a:latin typeface="Times New Roman"/>
              <a:cs typeface="Times New Roman"/>
            </a:endParaRPr>
          </a:p>
        </p:txBody>
      </p:sp>
      <p:sp>
        <p:nvSpPr>
          <p:cNvPr id="146" name="object 163">
            <a:extLst>
              <a:ext uri="{FF2B5EF4-FFF2-40B4-BE49-F238E27FC236}">
                <a16:creationId xmlns:a16="http://schemas.microsoft.com/office/drawing/2014/main" id="{4D44BDFA-1E3F-414F-811C-6D8CF4F23B62}"/>
              </a:ext>
            </a:extLst>
          </p:cNvPr>
          <p:cNvSpPr txBox="1"/>
          <p:nvPr/>
        </p:nvSpPr>
        <p:spPr>
          <a:xfrm>
            <a:off x="5811086" y="4905587"/>
            <a:ext cx="1441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pc+</a:t>
            </a:r>
            <a:r>
              <a:rPr sz="400" spc="15" dirty="0">
                <a:latin typeface="Times New Roman"/>
                <a:cs typeface="Times New Roman"/>
              </a:rPr>
              <a:t>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7" name="object 164">
            <a:extLst>
              <a:ext uri="{FF2B5EF4-FFF2-40B4-BE49-F238E27FC236}">
                <a16:creationId xmlns:a16="http://schemas.microsoft.com/office/drawing/2014/main" id="{A3C29B4C-CC6C-4574-A863-3748EF320C69}"/>
              </a:ext>
            </a:extLst>
          </p:cNvPr>
          <p:cNvSpPr/>
          <p:nvPr/>
        </p:nvSpPr>
        <p:spPr>
          <a:xfrm>
            <a:off x="7835905" y="4768324"/>
            <a:ext cx="208279" cy="74930"/>
          </a:xfrm>
          <a:custGeom>
            <a:avLst/>
            <a:gdLst/>
            <a:ahLst/>
            <a:cxnLst/>
            <a:rect l="l" t="t" r="r" b="b"/>
            <a:pathLst>
              <a:path w="208279" h="74929">
                <a:moveTo>
                  <a:pt x="0" y="0"/>
                </a:moveTo>
                <a:lnTo>
                  <a:pt x="92227" y="0"/>
                </a:lnTo>
                <a:lnTo>
                  <a:pt x="92227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  <a:path w="208279" h="74929">
                <a:moveTo>
                  <a:pt x="92214" y="0"/>
                </a:moveTo>
                <a:lnTo>
                  <a:pt x="208051" y="0"/>
                </a:lnTo>
                <a:lnTo>
                  <a:pt x="208051" y="74561"/>
                </a:lnTo>
                <a:lnTo>
                  <a:pt x="92214" y="74561"/>
                </a:lnTo>
                <a:lnTo>
                  <a:pt x="92214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65">
            <a:extLst>
              <a:ext uri="{FF2B5EF4-FFF2-40B4-BE49-F238E27FC236}">
                <a16:creationId xmlns:a16="http://schemas.microsoft.com/office/drawing/2014/main" id="{6ECD56A0-EBA6-4B3B-AE8C-C7D25FD9EF33}"/>
              </a:ext>
            </a:extLst>
          </p:cNvPr>
          <p:cNvSpPr txBox="1"/>
          <p:nvPr/>
        </p:nvSpPr>
        <p:spPr>
          <a:xfrm>
            <a:off x="7823176" y="4696175"/>
            <a:ext cx="336550" cy="184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95275">
              <a:lnSpc>
                <a:spcPts val="475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430"/>
              </a:lnSpc>
            </a:pPr>
            <a:r>
              <a:rPr sz="400" spc="20" dirty="0">
                <a:latin typeface="Times New Roman"/>
                <a:cs typeface="Times New Roman"/>
              </a:rPr>
              <a:t>Reg[rs1]</a:t>
            </a:r>
            <a:endParaRPr sz="400">
              <a:latin typeface="Times New Roman"/>
              <a:cs typeface="Times New Roman"/>
            </a:endParaRPr>
          </a:p>
          <a:p>
            <a:pPr marL="295275">
              <a:lnSpc>
                <a:spcPts val="434"/>
              </a:lnSpc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9" name="object 166">
            <a:extLst>
              <a:ext uri="{FF2B5EF4-FFF2-40B4-BE49-F238E27FC236}">
                <a16:creationId xmlns:a16="http://schemas.microsoft.com/office/drawing/2014/main" id="{CC43CB33-D8BE-4AE4-A701-31733D4ADE1B}"/>
              </a:ext>
            </a:extLst>
          </p:cNvPr>
          <p:cNvSpPr/>
          <p:nvPr/>
        </p:nvSpPr>
        <p:spPr>
          <a:xfrm>
            <a:off x="7871224" y="4632840"/>
            <a:ext cx="59055" cy="74930"/>
          </a:xfrm>
          <a:custGeom>
            <a:avLst/>
            <a:gdLst/>
            <a:ahLst/>
            <a:cxnLst/>
            <a:rect l="l" t="t" r="r" b="b"/>
            <a:pathLst>
              <a:path w="59054" h="74929">
                <a:moveTo>
                  <a:pt x="0" y="0"/>
                </a:moveTo>
                <a:lnTo>
                  <a:pt x="58889" y="0"/>
                </a:lnTo>
                <a:lnTo>
                  <a:pt x="58889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67">
            <a:extLst>
              <a:ext uri="{FF2B5EF4-FFF2-40B4-BE49-F238E27FC236}">
                <a16:creationId xmlns:a16="http://schemas.microsoft.com/office/drawing/2014/main" id="{C1C731A1-6C78-499E-91DF-4C756CAC4A29}"/>
              </a:ext>
            </a:extLst>
          </p:cNvPr>
          <p:cNvSpPr txBox="1"/>
          <p:nvPr/>
        </p:nvSpPr>
        <p:spPr>
          <a:xfrm>
            <a:off x="7858511" y="4620430"/>
            <a:ext cx="806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</a:t>
            </a:r>
            <a:r>
              <a:rPr sz="400" spc="15" dirty="0">
                <a:latin typeface="Times New Roman"/>
                <a:cs typeface="Times New Roman"/>
              </a:rPr>
              <a:t>c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1" name="object 168">
            <a:extLst>
              <a:ext uri="{FF2B5EF4-FFF2-40B4-BE49-F238E27FC236}">
                <a16:creationId xmlns:a16="http://schemas.microsoft.com/office/drawing/2014/main" id="{A78E1C63-7E99-45C0-B4B9-65AD7E10CCF0}"/>
              </a:ext>
            </a:extLst>
          </p:cNvPr>
          <p:cNvSpPr txBox="1"/>
          <p:nvPr/>
        </p:nvSpPr>
        <p:spPr>
          <a:xfrm>
            <a:off x="7357942" y="5371196"/>
            <a:ext cx="2838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imm</a:t>
            </a:r>
            <a:r>
              <a:rPr sz="400" spc="-65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[31:0]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2" name="object 169">
            <a:extLst>
              <a:ext uri="{FF2B5EF4-FFF2-40B4-BE49-F238E27FC236}">
                <a16:creationId xmlns:a16="http://schemas.microsoft.com/office/drawing/2014/main" id="{32F12D7C-5CC0-4CDB-AFDF-F4D6DE1F1909}"/>
              </a:ext>
            </a:extLst>
          </p:cNvPr>
          <p:cNvSpPr/>
          <p:nvPr/>
        </p:nvSpPr>
        <p:spPr>
          <a:xfrm>
            <a:off x="7830000" y="4901763"/>
            <a:ext cx="208279" cy="74930"/>
          </a:xfrm>
          <a:custGeom>
            <a:avLst/>
            <a:gdLst/>
            <a:ahLst/>
            <a:cxnLst/>
            <a:rect l="l" t="t" r="r" b="b"/>
            <a:pathLst>
              <a:path w="208279" h="74929">
                <a:moveTo>
                  <a:pt x="0" y="0"/>
                </a:moveTo>
                <a:lnTo>
                  <a:pt x="92278" y="0"/>
                </a:lnTo>
                <a:lnTo>
                  <a:pt x="92278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  <a:path w="208279" h="74929">
                <a:moveTo>
                  <a:pt x="92265" y="0"/>
                </a:moveTo>
                <a:lnTo>
                  <a:pt x="208051" y="0"/>
                </a:lnTo>
                <a:lnTo>
                  <a:pt x="208051" y="74612"/>
                </a:lnTo>
                <a:lnTo>
                  <a:pt x="92265" y="74612"/>
                </a:lnTo>
                <a:lnTo>
                  <a:pt x="92265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70">
            <a:extLst>
              <a:ext uri="{FF2B5EF4-FFF2-40B4-BE49-F238E27FC236}">
                <a16:creationId xmlns:a16="http://schemas.microsoft.com/office/drawing/2014/main" id="{228E446A-1A1F-4A8F-8FBA-E92CF196A191}"/>
              </a:ext>
            </a:extLst>
          </p:cNvPr>
          <p:cNvSpPr txBox="1"/>
          <p:nvPr/>
        </p:nvSpPr>
        <p:spPr>
          <a:xfrm>
            <a:off x="7817287" y="4889993"/>
            <a:ext cx="22923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Times New Roman"/>
                <a:cs typeface="Times New Roman"/>
              </a:rPr>
              <a:t>Reg[rs2]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4" name="object 171">
            <a:extLst>
              <a:ext uri="{FF2B5EF4-FFF2-40B4-BE49-F238E27FC236}">
                <a16:creationId xmlns:a16="http://schemas.microsoft.com/office/drawing/2014/main" id="{80AC2EF7-9459-4D23-8D0E-01CEC431D71E}"/>
              </a:ext>
            </a:extLst>
          </p:cNvPr>
          <p:cNvSpPr/>
          <p:nvPr/>
        </p:nvSpPr>
        <p:spPr>
          <a:xfrm>
            <a:off x="7282312" y="5076489"/>
            <a:ext cx="762000" cy="396875"/>
          </a:xfrm>
          <a:custGeom>
            <a:avLst/>
            <a:gdLst/>
            <a:ahLst/>
            <a:cxnLst/>
            <a:rect l="l" t="t" r="r" b="b"/>
            <a:pathLst>
              <a:path w="762000" h="396875">
                <a:moveTo>
                  <a:pt x="711441" y="58686"/>
                </a:moveTo>
                <a:lnTo>
                  <a:pt x="707567" y="57696"/>
                </a:lnTo>
                <a:lnTo>
                  <a:pt x="705789" y="54724"/>
                </a:lnTo>
                <a:lnTo>
                  <a:pt x="704049" y="51701"/>
                </a:lnTo>
                <a:lnTo>
                  <a:pt x="705040" y="47777"/>
                </a:lnTo>
                <a:lnTo>
                  <a:pt x="708075" y="46037"/>
                </a:lnTo>
                <a:lnTo>
                  <a:pt x="725890" y="35623"/>
                </a:lnTo>
                <a:lnTo>
                  <a:pt x="749198" y="35623"/>
                </a:lnTo>
                <a:lnTo>
                  <a:pt x="749198" y="22974"/>
                </a:lnTo>
                <a:lnTo>
                  <a:pt x="725698" y="22974"/>
                </a:lnTo>
                <a:lnTo>
                  <a:pt x="708075" y="12649"/>
                </a:lnTo>
                <a:lnTo>
                  <a:pt x="705040" y="10922"/>
                </a:lnTo>
                <a:lnTo>
                  <a:pt x="704049" y="6997"/>
                </a:lnTo>
                <a:lnTo>
                  <a:pt x="707567" y="990"/>
                </a:lnTo>
                <a:lnTo>
                  <a:pt x="711441" y="0"/>
                </a:lnTo>
                <a:lnTo>
                  <a:pt x="761644" y="29324"/>
                </a:lnTo>
                <a:lnTo>
                  <a:pt x="714463" y="56959"/>
                </a:lnTo>
                <a:lnTo>
                  <a:pt x="711441" y="58686"/>
                </a:lnTo>
                <a:close/>
              </a:path>
              <a:path w="762000" h="396875">
                <a:moveTo>
                  <a:pt x="641845" y="390232"/>
                </a:moveTo>
                <a:lnTo>
                  <a:pt x="629196" y="390232"/>
                </a:lnTo>
                <a:lnTo>
                  <a:pt x="635546" y="383882"/>
                </a:lnTo>
                <a:lnTo>
                  <a:pt x="629196" y="383882"/>
                </a:lnTo>
                <a:lnTo>
                  <a:pt x="629196" y="22974"/>
                </a:lnTo>
                <a:lnTo>
                  <a:pt x="725698" y="22974"/>
                </a:lnTo>
                <a:lnTo>
                  <a:pt x="736536" y="29324"/>
                </a:lnTo>
                <a:lnTo>
                  <a:pt x="641845" y="29324"/>
                </a:lnTo>
                <a:lnTo>
                  <a:pt x="635546" y="35623"/>
                </a:lnTo>
                <a:lnTo>
                  <a:pt x="641845" y="35623"/>
                </a:lnTo>
                <a:lnTo>
                  <a:pt x="641845" y="390232"/>
                </a:lnTo>
                <a:close/>
              </a:path>
              <a:path w="762000" h="396875">
                <a:moveTo>
                  <a:pt x="745921" y="34823"/>
                </a:moveTo>
                <a:lnTo>
                  <a:pt x="736601" y="29362"/>
                </a:lnTo>
                <a:lnTo>
                  <a:pt x="745921" y="23914"/>
                </a:lnTo>
                <a:lnTo>
                  <a:pt x="745921" y="34823"/>
                </a:lnTo>
                <a:close/>
              </a:path>
              <a:path w="762000" h="396875">
                <a:moveTo>
                  <a:pt x="725890" y="35623"/>
                </a:moveTo>
                <a:lnTo>
                  <a:pt x="641845" y="35623"/>
                </a:lnTo>
                <a:lnTo>
                  <a:pt x="641845" y="29324"/>
                </a:lnTo>
                <a:lnTo>
                  <a:pt x="736536" y="29324"/>
                </a:lnTo>
                <a:lnTo>
                  <a:pt x="725890" y="35623"/>
                </a:lnTo>
                <a:close/>
              </a:path>
              <a:path w="762000" h="396875">
                <a:moveTo>
                  <a:pt x="641845" y="396532"/>
                </a:moveTo>
                <a:lnTo>
                  <a:pt x="0" y="396532"/>
                </a:lnTo>
                <a:lnTo>
                  <a:pt x="0" y="383882"/>
                </a:lnTo>
                <a:lnTo>
                  <a:pt x="629196" y="383882"/>
                </a:lnTo>
                <a:lnTo>
                  <a:pt x="629196" y="390232"/>
                </a:lnTo>
                <a:lnTo>
                  <a:pt x="641845" y="390232"/>
                </a:lnTo>
                <a:lnTo>
                  <a:pt x="641845" y="396532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72">
            <a:extLst>
              <a:ext uri="{FF2B5EF4-FFF2-40B4-BE49-F238E27FC236}">
                <a16:creationId xmlns:a16="http://schemas.microsoft.com/office/drawing/2014/main" id="{79FC4264-87EB-4B9E-9ECB-2B8828DE7918}"/>
              </a:ext>
            </a:extLst>
          </p:cNvPr>
          <p:cNvSpPr txBox="1"/>
          <p:nvPr/>
        </p:nvSpPr>
        <p:spPr>
          <a:xfrm>
            <a:off x="6965459" y="4725136"/>
            <a:ext cx="33845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00" spc="44" baseline="34722" dirty="0">
                <a:latin typeface="Times New Roman"/>
                <a:cs typeface="Times New Roman"/>
              </a:rPr>
              <a:t>wb</a:t>
            </a:r>
            <a:r>
              <a:rPr sz="600" spc="52" baseline="34722" dirty="0">
                <a:latin typeface="Times New Roman"/>
                <a:cs typeface="Times New Roman"/>
              </a:rPr>
              <a:t> </a:t>
            </a:r>
            <a:r>
              <a:rPr sz="400" spc="25" dirty="0">
                <a:latin typeface="Times New Roman"/>
                <a:cs typeface="Times New Roman"/>
              </a:rPr>
              <a:t>DataD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56" name="object 173">
            <a:extLst>
              <a:ext uri="{FF2B5EF4-FFF2-40B4-BE49-F238E27FC236}">
                <a16:creationId xmlns:a16="http://schemas.microsoft.com/office/drawing/2014/main" id="{FB5BB3F2-7573-433B-995E-7403CC341700}"/>
              </a:ext>
            </a:extLst>
          </p:cNvPr>
          <p:cNvGrpSpPr/>
          <p:nvPr/>
        </p:nvGrpSpPr>
        <p:grpSpPr>
          <a:xfrm>
            <a:off x="1439856" y="2474400"/>
            <a:ext cx="8069580" cy="951865"/>
            <a:chOff x="2604288" y="2265579"/>
            <a:chExt cx="8069580" cy="951865"/>
          </a:xfrm>
          <a:noFill/>
        </p:grpSpPr>
        <p:pic>
          <p:nvPicPr>
            <p:cNvPr id="157" name="object 174">
              <a:extLst>
                <a:ext uri="{FF2B5EF4-FFF2-40B4-BE49-F238E27FC236}">
                  <a16:creationId xmlns:a16="http://schemas.microsoft.com/office/drawing/2014/main" id="{21E5952F-1376-4F2F-8806-266F13DA45E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4288" y="2265579"/>
              <a:ext cx="225006" cy="22723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8" name="object 175">
              <a:extLst>
                <a:ext uri="{FF2B5EF4-FFF2-40B4-BE49-F238E27FC236}">
                  <a16:creationId xmlns:a16="http://schemas.microsoft.com/office/drawing/2014/main" id="{E6F0A140-F5C9-48FE-962B-C71A744FAA6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0133" y="2336868"/>
              <a:ext cx="7953216" cy="87997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159" name="object 176">
            <a:extLst>
              <a:ext uri="{FF2B5EF4-FFF2-40B4-BE49-F238E27FC236}">
                <a16:creationId xmlns:a16="http://schemas.microsoft.com/office/drawing/2014/main" id="{DFE573F6-69AB-4C7C-8C8F-C2B1CA14778B}"/>
              </a:ext>
            </a:extLst>
          </p:cNvPr>
          <p:cNvSpPr txBox="1"/>
          <p:nvPr/>
        </p:nvSpPr>
        <p:spPr>
          <a:xfrm>
            <a:off x="7163348" y="2639552"/>
            <a:ext cx="2162175" cy="664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0" dirty="0">
                <a:latin typeface="Times New Roman"/>
                <a:cs typeface="Times New Roman"/>
              </a:rPr>
              <a:t>Anything can be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represented</a:t>
            </a:r>
            <a:endParaRPr sz="1350">
              <a:latin typeface="Times New Roman"/>
              <a:cs typeface="Times New Roman"/>
            </a:endParaRPr>
          </a:p>
          <a:p>
            <a:pPr marL="413384" marR="5080" indent="827405">
              <a:lnSpc>
                <a:spcPct val="104000"/>
              </a:lnSpc>
            </a:pPr>
            <a:r>
              <a:rPr sz="1350" spc="20" dirty="0">
                <a:latin typeface="Times New Roman"/>
                <a:cs typeface="Times New Roman"/>
              </a:rPr>
              <a:t>as </a:t>
            </a:r>
            <a:r>
              <a:rPr sz="1350" spc="15" dirty="0">
                <a:latin typeface="Times New Roman"/>
                <a:cs typeface="Times New Roman"/>
              </a:rPr>
              <a:t>a</a:t>
            </a:r>
            <a:r>
              <a:rPr sz="1350" spc="-50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number,  </a:t>
            </a:r>
            <a:r>
              <a:rPr sz="1350" spc="15" dirty="0">
                <a:latin typeface="Times New Roman"/>
                <a:cs typeface="Times New Roman"/>
              </a:rPr>
              <a:t>i.e., </a:t>
            </a:r>
            <a:r>
              <a:rPr sz="1350" spc="20" dirty="0">
                <a:latin typeface="Times New Roman"/>
                <a:cs typeface="Times New Roman"/>
              </a:rPr>
              <a:t>data </a:t>
            </a:r>
            <a:r>
              <a:rPr sz="1350" spc="15" dirty="0">
                <a:latin typeface="Times New Roman"/>
                <a:cs typeface="Times New Roman"/>
              </a:rPr>
              <a:t>or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instructions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1" name="object 178">
            <a:extLst>
              <a:ext uri="{FF2B5EF4-FFF2-40B4-BE49-F238E27FC236}">
                <a16:creationId xmlns:a16="http://schemas.microsoft.com/office/drawing/2014/main" id="{66AEE9A9-5C81-42C7-8F6C-97E6DD7295B0}"/>
              </a:ext>
            </a:extLst>
          </p:cNvPr>
          <p:cNvSpPr txBox="1"/>
          <p:nvPr/>
        </p:nvSpPr>
        <p:spPr>
          <a:xfrm>
            <a:off x="6070844" y="6517201"/>
            <a:ext cx="90170" cy="1102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700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graphicFrame>
        <p:nvGraphicFramePr>
          <p:cNvPr id="162" name="object 43">
            <a:extLst>
              <a:ext uri="{FF2B5EF4-FFF2-40B4-BE49-F238E27FC236}">
                <a16:creationId xmlns:a16="http://schemas.microsoft.com/office/drawing/2014/main" id="{53073257-273A-456D-BBCD-7D120EB773F2}"/>
              </a:ext>
            </a:extLst>
          </p:cNvPr>
          <p:cNvGraphicFramePr>
            <a:graphicFrameLocks noGrp="1"/>
          </p:cNvGraphicFramePr>
          <p:nvPr/>
        </p:nvGraphicFramePr>
        <p:xfrm>
          <a:off x="4897739" y="2660296"/>
          <a:ext cx="1784985" cy="63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350" b="1" spc="1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21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1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73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350" b="1" spc="1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4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4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03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350" b="1" spc="-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00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00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350" b="1" spc="-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7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A76ED-E5DA-46D3-8AE7-916115AD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1D23-9B4D-4DFF-BCBB-317A8286E8A8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C51A-E61C-486A-8E5E-05921CE3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7ED7-0A8F-4E20-84A3-9943448F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5878-0B26-4B3A-BDFA-79F46DBC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5" dirty="0">
                <a:latin typeface="Ebrima"/>
                <a:cs typeface="Ebrima"/>
              </a:rPr>
              <a:t>Basic </a:t>
            </a:r>
            <a:r>
              <a:rPr lang="en-US" spc="10" dirty="0">
                <a:latin typeface="Ebrima"/>
                <a:cs typeface="Ebrima"/>
              </a:rPr>
              <a:t>job of </a:t>
            </a:r>
            <a:r>
              <a:rPr lang="en-US" spc="15" dirty="0">
                <a:latin typeface="Ebrima"/>
                <a:cs typeface="Ebrima"/>
              </a:rPr>
              <a:t>a </a:t>
            </a:r>
            <a:r>
              <a:rPr lang="en-US" spc="10" dirty="0">
                <a:latin typeface="Ebrima"/>
                <a:cs typeface="Ebrima"/>
              </a:rPr>
              <a:t>CPU: execute </a:t>
            </a:r>
            <a:r>
              <a:rPr lang="en-US" spc="5" dirty="0">
                <a:latin typeface="Ebrima"/>
                <a:cs typeface="Ebrima"/>
              </a:rPr>
              <a:t>lots </a:t>
            </a:r>
            <a:r>
              <a:rPr lang="en-US" spc="10" dirty="0">
                <a:latin typeface="Ebrima"/>
                <a:cs typeface="Ebrima"/>
              </a:rPr>
              <a:t>of</a:t>
            </a:r>
            <a:r>
              <a:rPr lang="en-US" spc="165" dirty="0">
                <a:latin typeface="Ebrima"/>
                <a:cs typeface="Ebrima"/>
              </a:rPr>
              <a:t> </a:t>
            </a:r>
            <a:r>
              <a:rPr lang="en-US" i="1" spc="-30" dirty="0">
                <a:latin typeface="Ebrima"/>
                <a:cs typeface="Ebrima"/>
              </a:rPr>
              <a:t>instructions</a:t>
            </a:r>
            <a:r>
              <a:rPr lang="en-US" spc="-30" dirty="0">
                <a:latin typeface="Ebrima"/>
                <a:cs typeface="Ebrima"/>
              </a:rPr>
              <a:t>.</a:t>
            </a:r>
            <a:endParaRPr lang="en-US" dirty="0">
              <a:latin typeface="Ebrima"/>
              <a:cs typeface="Ebrima"/>
            </a:endParaRPr>
          </a:p>
          <a:p>
            <a:r>
              <a:rPr lang="en-US" spc="5" dirty="0">
                <a:latin typeface="Ebrima"/>
                <a:cs typeface="Ebrima"/>
              </a:rPr>
              <a:t>Instructions </a:t>
            </a:r>
            <a:r>
              <a:rPr lang="en-US" spc="10" dirty="0">
                <a:latin typeface="Ebrima"/>
                <a:cs typeface="Ebrima"/>
              </a:rPr>
              <a:t>are the </a:t>
            </a:r>
            <a:r>
              <a:rPr lang="en-US" spc="5" dirty="0">
                <a:latin typeface="Ebrima"/>
                <a:cs typeface="Ebrima"/>
              </a:rPr>
              <a:t>primitive </a:t>
            </a:r>
            <a:r>
              <a:rPr lang="en-US" spc="10" dirty="0">
                <a:latin typeface="Ebrima"/>
                <a:cs typeface="Ebrima"/>
              </a:rPr>
              <a:t>operations that the CPU  </a:t>
            </a:r>
            <a:r>
              <a:rPr lang="en-US" spc="20" dirty="0">
                <a:latin typeface="Ebrima"/>
                <a:cs typeface="Ebrima"/>
              </a:rPr>
              <a:t>may</a:t>
            </a:r>
            <a:r>
              <a:rPr lang="en-US" spc="-10" dirty="0">
                <a:latin typeface="Ebrima"/>
                <a:cs typeface="Ebrima"/>
              </a:rPr>
              <a:t> </a:t>
            </a:r>
            <a:r>
              <a:rPr lang="en-US" spc="10" dirty="0">
                <a:latin typeface="Ebrima"/>
                <a:cs typeface="Ebrima"/>
              </a:rPr>
              <a:t>execute.</a:t>
            </a:r>
            <a:endParaRPr lang="en-US" dirty="0">
              <a:latin typeface="Ebrima"/>
              <a:cs typeface="Ebrima"/>
            </a:endParaRPr>
          </a:p>
          <a:p>
            <a:pPr lvl="1"/>
            <a:r>
              <a:rPr lang="en-US" spc="-5" dirty="0">
                <a:latin typeface="Ebrima"/>
                <a:cs typeface="Ebrima"/>
              </a:rPr>
              <a:t>Like </a:t>
            </a:r>
            <a:r>
              <a:rPr lang="en-US" dirty="0">
                <a:latin typeface="Ebrima"/>
                <a:cs typeface="Ebrima"/>
              </a:rPr>
              <a:t>a sentence: </a:t>
            </a:r>
            <a:r>
              <a:rPr lang="en-US" spc="-5" dirty="0">
                <a:latin typeface="Ebrima"/>
                <a:cs typeface="Ebrima"/>
              </a:rPr>
              <a:t>operations (verbs) </a:t>
            </a:r>
            <a:r>
              <a:rPr lang="en-US" dirty="0">
                <a:latin typeface="Ebrima"/>
                <a:cs typeface="Ebrima"/>
              </a:rPr>
              <a:t>applied </a:t>
            </a:r>
            <a:r>
              <a:rPr lang="en-US" spc="-5" dirty="0">
                <a:latin typeface="Ebrima"/>
                <a:cs typeface="Ebrima"/>
              </a:rPr>
              <a:t>to operands  (objects) </a:t>
            </a:r>
            <a:r>
              <a:rPr lang="en-US" dirty="0">
                <a:latin typeface="Ebrima"/>
                <a:cs typeface="Ebrima"/>
              </a:rPr>
              <a:t>processed </a:t>
            </a:r>
            <a:r>
              <a:rPr lang="en-US" spc="-5" dirty="0">
                <a:latin typeface="Ebrima"/>
                <a:cs typeface="Ebrima"/>
              </a:rPr>
              <a:t>in sequence</a:t>
            </a:r>
            <a:r>
              <a:rPr lang="en-US" spc="-105" dirty="0">
                <a:latin typeface="Ebrima"/>
                <a:cs typeface="Ebrima"/>
              </a:rPr>
              <a:t> </a:t>
            </a:r>
            <a:r>
              <a:rPr lang="en-US" dirty="0">
                <a:latin typeface="Ebrima"/>
                <a:cs typeface="Ebrima"/>
              </a:rPr>
              <a:t>…</a:t>
            </a:r>
          </a:p>
          <a:p>
            <a:r>
              <a:rPr lang="en-US" spc="10" dirty="0">
                <a:latin typeface="Ebrima"/>
                <a:cs typeface="Ebrima"/>
              </a:rPr>
              <a:t>Different CPUs </a:t>
            </a:r>
            <a:r>
              <a:rPr lang="en-US" spc="15" dirty="0">
                <a:latin typeface="Ebrima"/>
                <a:cs typeface="Ebrima"/>
              </a:rPr>
              <a:t>implement </a:t>
            </a:r>
            <a:r>
              <a:rPr lang="en-US" spc="10" dirty="0">
                <a:latin typeface="Ebrima"/>
                <a:cs typeface="Ebrima"/>
              </a:rPr>
              <a:t>different sets of </a:t>
            </a:r>
            <a:r>
              <a:rPr lang="en-US" spc="5" dirty="0">
                <a:latin typeface="Ebrima"/>
                <a:cs typeface="Ebrima"/>
              </a:rPr>
              <a:t>instructions. </a:t>
            </a:r>
            <a:r>
              <a:rPr lang="en-US" spc="10" dirty="0">
                <a:latin typeface="Ebrima"/>
                <a:cs typeface="Ebrima"/>
              </a:rPr>
              <a:t>The set of </a:t>
            </a:r>
            <a:r>
              <a:rPr lang="en-US" spc="5" dirty="0">
                <a:latin typeface="Ebrima"/>
                <a:cs typeface="Ebrima"/>
              </a:rPr>
              <a:t>instructions implemented in </a:t>
            </a:r>
            <a:r>
              <a:rPr lang="en-US" spc="15" dirty="0">
                <a:latin typeface="Ebrima"/>
                <a:cs typeface="Ebrima"/>
              </a:rPr>
              <a:t>a </a:t>
            </a:r>
            <a:r>
              <a:rPr lang="en-US" spc="5" dirty="0">
                <a:latin typeface="Ebrima"/>
                <a:cs typeface="Ebrima"/>
              </a:rPr>
              <a:t>particular </a:t>
            </a:r>
            <a:r>
              <a:rPr lang="en-US" spc="10" dirty="0">
                <a:latin typeface="Ebrima"/>
                <a:cs typeface="Ebrima"/>
              </a:rPr>
              <a:t>CPU </a:t>
            </a:r>
            <a:r>
              <a:rPr lang="en-US" spc="5" dirty="0">
                <a:latin typeface="Ebrima"/>
                <a:cs typeface="Ebrima"/>
              </a:rPr>
              <a:t>is </a:t>
            </a:r>
            <a:r>
              <a:rPr lang="en-US" spc="15" dirty="0">
                <a:latin typeface="Ebrima"/>
                <a:cs typeface="Ebrima"/>
              </a:rPr>
              <a:t>an </a:t>
            </a:r>
            <a:r>
              <a:rPr lang="en-US" i="1" spc="-35" dirty="0">
                <a:latin typeface="Ebrima"/>
                <a:cs typeface="Ebrima"/>
              </a:rPr>
              <a:t>Instruction </a:t>
            </a:r>
            <a:r>
              <a:rPr lang="en-US" i="1" spc="-30" dirty="0">
                <a:latin typeface="Ebrima"/>
                <a:cs typeface="Ebrima"/>
              </a:rPr>
              <a:t>Set </a:t>
            </a:r>
            <a:r>
              <a:rPr lang="en-US" i="1" spc="-35" dirty="0">
                <a:latin typeface="Ebrima"/>
                <a:cs typeface="Ebrima"/>
              </a:rPr>
              <a:t>Architecture</a:t>
            </a:r>
            <a:r>
              <a:rPr lang="en-US" i="1" spc="204" dirty="0">
                <a:latin typeface="Ebrima"/>
                <a:cs typeface="Ebrima"/>
              </a:rPr>
              <a:t> </a:t>
            </a:r>
            <a:r>
              <a:rPr lang="en-US" spc="-20" dirty="0">
                <a:latin typeface="Ebrima"/>
                <a:cs typeface="Ebrima"/>
              </a:rPr>
              <a:t>(</a:t>
            </a:r>
            <a:r>
              <a:rPr lang="en-US" i="1" spc="-20" dirty="0">
                <a:latin typeface="Ebrima"/>
                <a:cs typeface="Ebrima"/>
              </a:rPr>
              <a:t>ISA</a:t>
            </a:r>
            <a:r>
              <a:rPr lang="en-US" spc="-20" dirty="0">
                <a:latin typeface="Ebrima"/>
                <a:cs typeface="Ebrima"/>
              </a:rPr>
              <a:t>).</a:t>
            </a:r>
            <a:endParaRPr lang="en-US" dirty="0">
              <a:latin typeface="Ebrima"/>
              <a:cs typeface="Ebrima"/>
            </a:endParaRPr>
          </a:p>
          <a:p>
            <a:pPr lvl="1"/>
            <a:r>
              <a:rPr lang="en-US" spc="-5" dirty="0">
                <a:latin typeface="Ebrima"/>
                <a:cs typeface="Ebrima"/>
              </a:rPr>
              <a:t>Examples: ARM (cell phones), Intel x86 (i9, i7, </a:t>
            </a:r>
            <a:r>
              <a:rPr lang="en-US" dirty="0">
                <a:latin typeface="Ebrima"/>
                <a:cs typeface="Ebrima"/>
              </a:rPr>
              <a:t>i5, </a:t>
            </a:r>
            <a:r>
              <a:rPr lang="en-US" spc="-5" dirty="0">
                <a:latin typeface="Ebrima"/>
                <a:cs typeface="Ebrima"/>
              </a:rPr>
              <a:t>i3),  IBM Power, IBM/Motorola PowerPC (old Macs), MIPS,  </a:t>
            </a:r>
            <a:r>
              <a:rPr lang="en-US" dirty="0">
                <a:latin typeface="Ebrima"/>
                <a:cs typeface="Ebrima"/>
              </a:rPr>
              <a:t>RISC-V,</a:t>
            </a:r>
            <a:r>
              <a:rPr lang="en-US" spc="-45" dirty="0">
                <a:latin typeface="Ebrima"/>
                <a:cs typeface="Ebrima"/>
              </a:rPr>
              <a:t> </a:t>
            </a:r>
            <a:r>
              <a:rPr lang="en-US" spc="-5" dirty="0">
                <a:latin typeface="Ebrima"/>
                <a:cs typeface="Ebrima"/>
              </a:rPr>
              <a:t>...</a:t>
            </a:r>
            <a:endParaRPr lang="en-US" dirty="0">
              <a:latin typeface="Ebrima"/>
              <a:cs typeface="Ebrim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95B9E-C0DF-4ED6-9403-987897B8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636B-95DF-4025-A2DF-97EBB40F3C3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7C69E-9785-4CC2-8285-F026BB09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EF5E-219F-4936-8868-921306CB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70" y="38702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RISC-V</a:t>
            </a:r>
            <a:r>
              <a:rPr lang="en-US" sz="4400" spc="-340" dirty="0"/>
              <a:t> </a:t>
            </a:r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213C-DF62-4C38-AB21-78964F9A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5" dirty="0">
                <a:latin typeface="Ebrima"/>
                <a:cs typeface="Ebrima"/>
              </a:rPr>
              <a:t>New</a:t>
            </a:r>
            <a:r>
              <a:rPr lang="en-US" spc="15" dirty="0">
                <a:latin typeface="Ebrima"/>
                <a:cs typeface="Ebrima"/>
              </a:rPr>
              <a:t> </a:t>
            </a:r>
            <a:r>
              <a:rPr lang="en-US" spc="10" dirty="0">
                <a:latin typeface="Ebrima"/>
                <a:cs typeface="Ebrima"/>
              </a:rPr>
              <a:t>open-source, </a:t>
            </a:r>
            <a:r>
              <a:rPr lang="en-US" spc="5" dirty="0">
                <a:latin typeface="Ebrima"/>
                <a:cs typeface="Ebrima"/>
              </a:rPr>
              <a:t>license-free </a:t>
            </a:r>
            <a:r>
              <a:rPr lang="en-US" spc="10" dirty="0">
                <a:latin typeface="Ebrima"/>
                <a:cs typeface="Ebrima"/>
              </a:rPr>
              <a:t>ISA</a:t>
            </a:r>
            <a:r>
              <a:rPr lang="en-US" spc="175" dirty="0">
                <a:latin typeface="Ebrima"/>
                <a:cs typeface="Ebrima"/>
              </a:rPr>
              <a:t> </a:t>
            </a:r>
            <a:r>
              <a:rPr lang="en-US" spc="10" dirty="0">
                <a:latin typeface="Ebrima"/>
                <a:cs typeface="Ebrima"/>
              </a:rPr>
              <a:t>spec</a:t>
            </a:r>
            <a:endParaRPr lang="en-US" spc="10" dirty="0"/>
          </a:p>
          <a:p>
            <a:pPr lvl="1"/>
            <a:r>
              <a:rPr lang="en-US" dirty="0">
                <a:latin typeface="Ebrima"/>
                <a:cs typeface="Ebrima"/>
              </a:rPr>
              <a:t>Supported by </a:t>
            </a:r>
            <a:r>
              <a:rPr lang="en-US" spc="-5" dirty="0">
                <a:latin typeface="Ebrima"/>
                <a:cs typeface="Ebrima"/>
              </a:rPr>
              <a:t>growing </a:t>
            </a:r>
            <a:r>
              <a:rPr lang="en-US" dirty="0">
                <a:latin typeface="Ebrima"/>
                <a:cs typeface="Ebrima"/>
              </a:rPr>
              <a:t>shared </a:t>
            </a:r>
            <a:r>
              <a:rPr lang="en-US" spc="-5" dirty="0">
                <a:latin typeface="Ebrima"/>
                <a:cs typeface="Ebrima"/>
              </a:rPr>
              <a:t>software</a:t>
            </a:r>
            <a:r>
              <a:rPr lang="en-US" spc="-135" dirty="0">
                <a:latin typeface="Ebrima"/>
                <a:cs typeface="Ebrima"/>
              </a:rPr>
              <a:t> </a:t>
            </a:r>
            <a:r>
              <a:rPr lang="en-US" spc="-5" dirty="0">
                <a:latin typeface="Ebrima"/>
                <a:cs typeface="Ebrima"/>
              </a:rPr>
              <a:t>ecosystem</a:t>
            </a:r>
          </a:p>
          <a:p>
            <a:pPr lvl="1"/>
            <a:r>
              <a:rPr lang="en-US" spc="-5" dirty="0">
                <a:latin typeface="Ebrima"/>
                <a:cs typeface="Ebrima"/>
              </a:rPr>
              <a:t>Appropriate </a:t>
            </a:r>
            <a:r>
              <a:rPr lang="en-US" dirty="0">
                <a:latin typeface="Ebrima"/>
                <a:cs typeface="Ebrima"/>
              </a:rPr>
              <a:t>for </a:t>
            </a:r>
            <a:r>
              <a:rPr lang="en-US" spc="-5" dirty="0">
                <a:latin typeface="Ebrima"/>
                <a:cs typeface="Ebrima"/>
              </a:rPr>
              <a:t>all levels of computing system, from  microcontrollers </a:t>
            </a:r>
            <a:r>
              <a:rPr lang="en-US" dirty="0">
                <a:latin typeface="Ebrima"/>
                <a:cs typeface="Ebrima"/>
              </a:rPr>
              <a:t>to</a:t>
            </a:r>
            <a:r>
              <a:rPr lang="en-US" spc="-30" dirty="0">
                <a:latin typeface="Ebrima"/>
                <a:cs typeface="Ebrima"/>
              </a:rPr>
              <a:t> </a:t>
            </a:r>
            <a:r>
              <a:rPr lang="en-US" spc="-5" dirty="0">
                <a:latin typeface="Ebrima"/>
                <a:cs typeface="Ebrima"/>
              </a:rPr>
              <a:t>supercomputers</a:t>
            </a:r>
          </a:p>
          <a:p>
            <a:pPr lvl="1"/>
            <a:r>
              <a:rPr lang="en-US" dirty="0">
                <a:latin typeface="Ebrima"/>
                <a:cs typeface="Ebrima"/>
              </a:rPr>
              <a:t>32-bit, 64-bit, </a:t>
            </a:r>
            <a:r>
              <a:rPr lang="en-US" spc="-5" dirty="0">
                <a:latin typeface="Ebrima"/>
                <a:cs typeface="Ebrima"/>
              </a:rPr>
              <a:t>and </a:t>
            </a:r>
            <a:r>
              <a:rPr lang="en-US" dirty="0">
                <a:latin typeface="Ebrima"/>
                <a:cs typeface="Ebrima"/>
              </a:rPr>
              <a:t>128-bit </a:t>
            </a:r>
            <a:r>
              <a:rPr lang="en-US" spc="-5" dirty="0">
                <a:latin typeface="Ebrima"/>
                <a:cs typeface="Ebrima"/>
              </a:rPr>
              <a:t>variants  (we’re using </a:t>
            </a:r>
            <a:r>
              <a:rPr lang="en-US" dirty="0">
                <a:latin typeface="Ebrima"/>
                <a:cs typeface="Ebrima"/>
              </a:rPr>
              <a:t>32-bit </a:t>
            </a:r>
            <a:r>
              <a:rPr lang="en-US" spc="-5" dirty="0">
                <a:latin typeface="Ebrima"/>
                <a:cs typeface="Ebrima"/>
              </a:rPr>
              <a:t>in class,  textbook uses</a:t>
            </a:r>
            <a:r>
              <a:rPr lang="en-US" spc="-45" dirty="0">
                <a:latin typeface="Ebrima"/>
                <a:cs typeface="Ebrima"/>
              </a:rPr>
              <a:t> </a:t>
            </a:r>
            <a:r>
              <a:rPr lang="en-US" dirty="0">
                <a:latin typeface="Ebrima"/>
                <a:cs typeface="Ebrima"/>
              </a:rPr>
              <a:t>64-bit)</a:t>
            </a:r>
          </a:p>
          <a:p>
            <a:r>
              <a:rPr lang="en-US" spc="5" dirty="0">
                <a:latin typeface="Ebrima"/>
                <a:cs typeface="Ebrima"/>
              </a:rPr>
              <a:t>Why RISC-V instead of Intel 80x86?</a:t>
            </a:r>
          </a:p>
          <a:p>
            <a:pPr marL="685800" marR="2991485" lvl="2">
              <a:spcBef>
                <a:spcPts val="1000"/>
              </a:spcBef>
              <a:buSzPct val="90476"/>
              <a:tabLst>
                <a:tab pos="785495" algn="l"/>
                <a:tab pos="786130" algn="l"/>
              </a:tabLst>
            </a:pPr>
            <a:r>
              <a:rPr lang="en-US" sz="2400" spc="5" dirty="0">
                <a:latin typeface="Ebrima"/>
                <a:cs typeface="Ebrima"/>
              </a:rPr>
              <a:t>RISC-V is simple, elegant. Don’t want to get bogged  down in gritty details.</a:t>
            </a:r>
          </a:p>
          <a:p>
            <a:pPr marL="685800" lvl="2">
              <a:spcBef>
                <a:spcPts val="1000"/>
              </a:spcBef>
              <a:buSzPct val="90476"/>
              <a:tabLst>
                <a:tab pos="785495" algn="l"/>
                <a:tab pos="786130" algn="l"/>
              </a:tabLst>
            </a:pPr>
            <a:r>
              <a:rPr lang="en-US" sz="2400" spc="5" dirty="0">
                <a:latin typeface="Ebrima"/>
                <a:cs typeface="Ebrima"/>
              </a:rPr>
              <a:t>RISC-V has exponential adoption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F1ADF-6093-43DD-8C35-D8E9024A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5F26-5066-4130-9FA4-4BCCAFD0E0A9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7FF09-0513-4E0E-BC13-0D2DC506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1063-4E74-4299-8CB9-0CBB7C6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RISC V – GREEN CARD </a:t>
            </a:r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C9E8B67C-6558-42D1-9F1B-347CBC559F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5398" y="1690688"/>
            <a:ext cx="5678092" cy="4766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94AF1-F9F3-451B-925A-F2FB7E4E2BA5}"/>
              </a:ext>
            </a:extLst>
          </p:cNvPr>
          <p:cNvSpPr txBox="1"/>
          <p:nvPr/>
        </p:nvSpPr>
        <p:spPr>
          <a:xfrm>
            <a:off x="6129536" y="4754924"/>
            <a:ext cx="5568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https://inst.eecs.berkeley.edu/~cs61c/resources/MIPS_Green_Sheet.pdf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33D-EA0B-4C5C-AD1E-F2308990F85D}"/>
              </a:ext>
            </a:extLst>
          </p:cNvPr>
          <p:cNvSpPr txBox="1"/>
          <p:nvPr/>
        </p:nvSpPr>
        <p:spPr>
          <a:xfrm>
            <a:off x="6158511" y="1760243"/>
            <a:ext cx="563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https://www.cl.cam.ac.uk/teaching/1617/ECAD+Arch/files/docs/RISCVGreenCardv8-20151013.pdf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79E5A-9B56-45F5-9E57-4F80B006F2A0}"/>
              </a:ext>
            </a:extLst>
          </p:cNvPr>
          <p:cNvSpPr txBox="1"/>
          <p:nvPr/>
        </p:nvSpPr>
        <p:spPr>
          <a:xfrm>
            <a:off x="6158511" y="3237606"/>
            <a:ext cx="5511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https://riscv.org/wp-content/uploads/2017/05/riscv-spec-v2.2.pdf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1BAD7-F22C-4D96-AEEB-D23A99DC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1228-82DD-4786-B804-07EFE9581400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5E84E-F790-473F-9D31-2538AA23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C53B-9F32-454F-A60A-3A33DC68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5" y="209134"/>
            <a:ext cx="10515600" cy="67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RISC V Origin </a:t>
            </a:r>
            <a:r>
              <a:rPr lang="en-US" sz="4400" spc="5" dirty="0">
                <a:latin typeface="Ebrima"/>
                <a:cs typeface="Ebrima"/>
                <a:hlinkClick r:id="rId2"/>
              </a:rPr>
              <a:t>https://cs61c.org/resources/</a:t>
            </a:r>
            <a:endParaRPr lang="en-US" b="1" dirty="0">
              <a:solidFill>
                <a:srgbClr val="242021"/>
              </a:solidFill>
              <a:latin typeface="ITCFranklinGothicStd-Hv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4CFD0-B3D3-4F8F-B3CE-CFE65AE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05" y="1099234"/>
            <a:ext cx="10515600" cy="37319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Started in Summer 2010 to support  open research and teaching at UC Berkeley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Lineage can be traced to RISC-I/II projects (1980s)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As the project matured, it migrated  to RISC-V foundation </a:t>
            </a:r>
            <a:r>
              <a:rPr lang="en-US" sz="2600" spc="5" dirty="0">
                <a:latin typeface="Ebrima"/>
                <a:cs typeface="Ebri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(www.riscv.</a:t>
            </a:r>
            <a:r>
              <a:rPr lang="en-US" sz="2600" spc="5" dirty="0">
                <a:latin typeface="Ebrima"/>
                <a:cs typeface="Ebrima"/>
              </a:rPr>
              <a:t>o</a:t>
            </a:r>
            <a:r>
              <a:rPr lang="en-US" sz="2600" spc="5" dirty="0">
                <a:latin typeface="Ebrima"/>
                <a:cs typeface="Ebri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rg </a:t>
            </a:r>
            <a:r>
              <a:rPr lang="en-US" sz="2600" spc="5" dirty="0">
                <a:latin typeface="Ebrima"/>
                <a:cs typeface="Ebrima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Many commercial and research projects based on RISC-V, open-source and proprietary 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Widely used in education</a:t>
            </a:r>
          </a:p>
          <a:p>
            <a:pPr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Read more: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https://riscv.org/risc-v-history/  </a:t>
            </a:r>
          </a:p>
          <a:p>
            <a:pPr lvl="1">
              <a:lnSpc>
                <a:spcPct val="110000"/>
              </a:lnSpc>
            </a:pPr>
            <a:r>
              <a:rPr lang="en-US" sz="2600" spc="5" dirty="0">
                <a:latin typeface="Ebrima"/>
                <a:cs typeface="Ebrima"/>
              </a:rPr>
              <a:t>https://riscv.org/risc-v-genealogy/</a:t>
            </a:r>
          </a:p>
        </p:txBody>
      </p:sp>
      <p:pic>
        <p:nvPicPr>
          <p:cNvPr id="4" name="object 12">
            <a:extLst>
              <a:ext uri="{FF2B5EF4-FFF2-40B4-BE49-F238E27FC236}">
                <a16:creationId xmlns:a16="http://schemas.microsoft.com/office/drawing/2014/main" id="{3BD68E87-6726-480F-AB2A-8706062205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2482" y="5330023"/>
            <a:ext cx="1461431" cy="1100529"/>
          </a:xfrm>
          <a:prstGeom prst="rect">
            <a:avLst/>
          </a:prstGeom>
        </p:spPr>
      </p:pic>
      <p:pic>
        <p:nvPicPr>
          <p:cNvPr id="5" name="object 14">
            <a:extLst>
              <a:ext uri="{FF2B5EF4-FFF2-40B4-BE49-F238E27FC236}">
                <a16:creationId xmlns:a16="http://schemas.microsoft.com/office/drawing/2014/main" id="{9BEF3B1F-42D2-43DA-82DB-9E4C419AC4A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8637" y="5369877"/>
            <a:ext cx="1497076" cy="1149540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8BED8DA4-A4DE-4009-A1A0-76473E238BEC}"/>
              </a:ext>
            </a:extLst>
          </p:cNvPr>
          <p:cNvSpPr txBox="1"/>
          <p:nvPr/>
        </p:nvSpPr>
        <p:spPr>
          <a:xfrm>
            <a:off x="8279647" y="4906172"/>
            <a:ext cx="58991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285" dirty="0">
                <a:latin typeface="Arial"/>
                <a:cs typeface="Arial"/>
              </a:rPr>
              <a:t>R</a:t>
            </a:r>
            <a:r>
              <a:rPr sz="1850" spc="-65" dirty="0">
                <a:latin typeface="Arial"/>
                <a:cs typeface="Arial"/>
              </a:rPr>
              <a:t>I</a:t>
            </a:r>
            <a:r>
              <a:rPr sz="1850" spc="-254" dirty="0">
                <a:latin typeface="Arial"/>
                <a:cs typeface="Arial"/>
              </a:rPr>
              <a:t>S</a:t>
            </a:r>
            <a:r>
              <a:rPr sz="1850" spc="-305" dirty="0">
                <a:latin typeface="Arial"/>
                <a:cs typeface="Arial"/>
              </a:rPr>
              <a:t>C</a:t>
            </a:r>
            <a:r>
              <a:rPr sz="1850" spc="-165" dirty="0">
                <a:latin typeface="Arial"/>
                <a:cs typeface="Arial"/>
              </a:rPr>
              <a:t>-</a:t>
            </a:r>
            <a:r>
              <a:rPr sz="1850" spc="-55" dirty="0">
                <a:latin typeface="Arial"/>
                <a:cs typeface="Arial"/>
              </a:rPr>
              <a:t>I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E9008EAC-1EFB-4893-ABE5-E764DA83971C}"/>
              </a:ext>
            </a:extLst>
          </p:cNvPr>
          <p:cNvSpPr txBox="1"/>
          <p:nvPr/>
        </p:nvSpPr>
        <p:spPr>
          <a:xfrm>
            <a:off x="10537839" y="4908127"/>
            <a:ext cx="64770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285" dirty="0">
                <a:latin typeface="Arial"/>
                <a:cs typeface="Arial"/>
              </a:rPr>
              <a:t>R</a:t>
            </a:r>
            <a:r>
              <a:rPr sz="1850" spc="-65" dirty="0">
                <a:latin typeface="Arial"/>
                <a:cs typeface="Arial"/>
              </a:rPr>
              <a:t>I</a:t>
            </a:r>
            <a:r>
              <a:rPr sz="1850" spc="-254" dirty="0">
                <a:latin typeface="Arial"/>
                <a:cs typeface="Arial"/>
              </a:rPr>
              <a:t>S</a:t>
            </a:r>
            <a:r>
              <a:rPr sz="1850" spc="-305" dirty="0">
                <a:latin typeface="Arial"/>
                <a:cs typeface="Arial"/>
              </a:rPr>
              <a:t>C</a:t>
            </a:r>
            <a:r>
              <a:rPr sz="1850" spc="-165" dirty="0">
                <a:latin typeface="Arial"/>
                <a:cs typeface="Arial"/>
              </a:rPr>
              <a:t>-</a:t>
            </a:r>
            <a:r>
              <a:rPr sz="1850" spc="-65" dirty="0">
                <a:latin typeface="Arial"/>
                <a:cs typeface="Arial"/>
              </a:rPr>
              <a:t>I</a:t>
            </a:r>
            <a:r>
              <a:rPr sz="1850" spc="-55" dirty="0">
                <a:latin typeface="Arial"/>
                <a:cs typeface="Arial"/>
              </a:rPr>
              <a:t>I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2D2889-BA67-46B7-973C-7F408AC4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327F-D2F3-4687-BDEB-1AC53046896E}" type="datetime1">
              <a:rPr lang="en-US" smtClean="0"/>
              <a:t>3/9/2021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E7ED6-DC3E-4A8B-8B5B-1AE18B84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9B38-A452-4106-B131-C65DB57D99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2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86437607B6642AF8BA2216B081845" ma:contentTypeVersion="4" ma:contentTypeDescription="Create a new document." ma:contentTypeScope="" ma:versionID="078b165f208a398f18a2fb5d93f62987">
  <xsd:schema xmlns:xsd="http://www.w3.org/2001/XMLSchema" xmlns:xs="http://www.w3.org/2001/XMLSchema" xmlns:p="http://schemas.microsoft.com/office/2006/metadata/properties" xmlns:ns2="753b2930-7d8a-44b9-bdea-50efa374d7e4" targetNamespace="http://schemas.microsoft.com/office/2006/metadata/properties" ma:root="true" ma:fieldsID="efd583fdce585c5b55bfcbde257c1850" ns2:_="">
    <xsd:import namespace="753b2930-7d8a-44b9-bdea-50efa374d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3b2930-7d8a-44b9-bdea-50efa374d7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CE4229-37ED-454F-89F4-6C64B3E2F66E}"/>
</file>

<file path=customXml/itemProps2.xml><?xml version="1.0" encoding="utf-8"?>
<ds:datastoreItem xmlns:ds="http://schemas.openxmlformats.org/officeDocument/2006/customXml" ds:itemID="{8DB05D40-BB0B-4D18-AA4E-500EAF086D84}"/>
</file>

<file path=customXml/itemProps3.xml><?xml version="1.0" encoding="utf-8"?>
<ds:datastoreItem xmlns:ds="http://schemas.openxmlformats.org/officeDocument/2006/customXml" ds:itemID="{9D3CAA2E-1684-4FAC-A35A-5B4335D8EDE6}"/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3801</Words>
  <Application>Microsoft Office PowerPoint</Application>
  <PresentationFormat>Widescreen</PresentationFormat>
  <Paragraphs>658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Ebrima</vt:lpstr>
      <vt:lpstr>ITCFranklinGothicStd-DmCd</vt:lpstr>
      <vt:lpstr>ITCFranklinGothicStd-Hvy</vt:lpstr>
      <vt:lpstr>MinionPro-Regular</vt:lpstr>
      <vt:lpstr>Times New Roman</vt:lpstr>
      <vt:lpstr>Wingdings</vt:lpstr>
      <vt:lpstr>Office Theme</vt:lpstr>
      <vt:lpstr>Computer Architecture 1 </vt:lpstr>
      <vt:lpstr>Instructions: Language of the Computer </vt:lpstr>
      <vt:lpstr>Introduction </vt:lpstr>
      <vt:lpstr>Operations of the Computer Hardware </vt:lpstr>
      <vt:lpstr>Assembly Language</vt:lpstr>
      <vt:lpstr>Assembly Language</vt:lpstr>
      <vt:lpstr>RISC-V Architecture</vt:lpstr>
      <vt:lpstr>RISC V – GREEN CARD </vt:lpstr>
      <vt:lpstr>RISC V Origin https://cs61c.org/resources/</vt:lpstr>
      <vt:lpstr>RISC V Instructions </vt:lpstr>
      <vt:lpstr>Operand of the Computer Hardware: RISC-V Addressing Summary </vt:lpstr>
      <vt:lpstr>Assembly Variables: Registers (1/3)</vt:lpstr>
      <vt:lpstr>Aside: Registers are Inside the Processor</vt:lpstr>
      <vt:lpstr>Assembly Variables: Registers (2/3)</vt:lpstr>
      <vt:lpstr>Assembly Variables: Registers (3/3)</vt:lpstr>
      <vt:lpstr>C, Java variables vs. registers</vt:lpstr>
      <vt:lpstr>Comments in Assembly</vt:lpstr>
      <vt:lpstr>RISC-V Addition and Subtraction (1/4)</vt:lpstr>
      <vt:lpstr>Addition and Subtraction of Integers (2/4)</vt:lpstr>
      <vt:lpstr>Addition and Subtraction of Integers (3/4)</vt:lpstr>
      <vt:lpstr>Addition and Subtraction of Integers (4/4)</vt:lpstr>
      <vt:lpstr>Immediates</vt:lpstr>
      <vt:lpstr>Register Zero</vt:lpstr>
      <vt:lpstr>Data Transfer: Load from and Store to memory</vt:lpstr>
      <vt:lpstr>Memory Addresses are in Bytes</vt:lpstr>
      <vt:lpstr>Homework_ week 2 </vt:lpstr>
      <vt:lpstr>Big Endian vs. Little Endian</vt:lpstr>
      <vt:lpstr>Speed of Registers vs. Memory</vt:lpstr>
      <vt:lpstr>Load from Memory to Register</vt:lpstr>
      <vt:lpstr>Store from Register to Memory</vt:lpstr>
      <vt:lpstr>Loading and Storing Bytes</vt:lpstr>
      <vt:lpstr>Example: What is in x12 ?</vt:lpstr>
      <vt:lpstr>Substituting addi</vt:lpstr>
      <vt:lpstr>RV32 So Far…</vt:lpstr>
      <vt:lpstr>Computer Decision Making</vt:lpstr>
      <vt:lpstr>Types of Branches</vt:lpstr>
      <vt:lpstr>Example if Statement</vt:lpstr>
      <vt:lpstr>Example if-else Statement</vt:lpstr>
      <vt:lpstr>Magnitude Compares in RISC-V</vt:lpstr>
      <vt:lpstr>Loops in C/Assembly</vt:lpstr>
      <vt:lpstr>C Loop Mapped to RISC-V Assembly</vt:lpstr>
      <vt:lpstr>C Loop Mapped to RISC-V Assembly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1 </dc:title>
  <dc:creator>hue.tathikim@hust.edu.vn</dc:creator>
  <cp:lastModifiedBy>hue.tathikim@hust.edu.vn</cp:lastModifiedBy>
  <cp:revision>1</cp:revision>
  <dcterms:created xsi:type="dcterms:W3CDTF">2021-02-25T02:49:34Z</dcterms:created>
  <dcterms:modified xsi:type="dcterms:W3CDTF">2021-03-09T03:23:26Z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0x01010068F86437607B6642AF8BA2216B081845</vt:lpwstr>
  </property>
</Properties>
</file>